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333" r:id="rId4"/>
    <p:sldId id="259" r:id="rId5"/>
    <p:sldId id="260" r:id="rId6"/>
    <p:sldId id="258" r:id="rId7"/>
    <p:sldId id="311" r:id="rId8"/>
    <p:sldId id="296" r:id="rId9"/>
    <p:sldId id="310" r:id="rId10"/>
    <p:sldId id="284" r:id="rId11"/>
    <p:sldId id="291" r:id="rId12"/>
    <p:sldId id="289" r:id="rId13"/>
    <p:sldId id="288" r:id="rId14"/>
    <p:sldId id="297" r:id="rId15"/>
    <p:sldId id="298" r:id="rId16"/>
    <p:sldId id="299" r:id="rId17"/>
    <p:sldId id="303" r:id="rId18"/>
    <p:sldId id="300" r:id="rId19"/>
    <p:sldId id="301" r:id="rId20"/>
    <p:sldId id="302" r:id="rId21"/>
    <p:sldId id="308" r:id="rId22"/>
    <p:sldId id="309" r:id="rId23"/>
    <p:sldId id="320" r:id="rId24"/>
    <p:sldId id="312" r:id="rId25"/>
    <p:sldId id="334" r:id="rId26"/>
    <p:sldId id="348" r:id="rId27"/>
    <p:sldId id="355" r:id="rId28"/>
    <p:sldId id="354" r:id="rId29"/>
    <p:sldId id="347" r:id="rId30"/>
    <p:sldId id="336" r:id="rId31"/>
    <p:sldId id="335" r:id="rId32"/>
    <p:sldId id="356" r:id="rId33"/>
    <p:sldId id="339" r:id="rId34"/>
    <p:sldId id="340" r:id="rId35"/>
    <p:sldId id="344" r:id="rId36"/>
    <p:sldId id="357" r:id="rId37"/>
    <p:sldId id="349" r:id="rId38"/>
    <p:sldId id="350" r:id="rId39"/>
    <p:sldId id="353" r:id="rId40"/>
    <p:sldId id="338" r:id="rId41"/>
    <p:sldId id="358" r:id="rId42"/>
    <p:sldId id="351" r:id="rId43"/>
    <p:sldId id="352" r:id="rId44"/>
    <p:sldId id="322" r:id="rId45"/>
    <p:sldId id="325" r:id="rId46"/>
    <p:sldId id="326" r:id="rId47"/>
    <p:sldId id="327" r:id="rId48"/>
    <p:sldId id="328" r:id="rId49"/>
    <p:sldId id="323" r:id="rId50"/>
    <p:sldId id="256" r:id="rId51"/>
    <p:sldId id="321" r:id="rId52"/>
    <p:sldId id="305" r:id="rId53"/>
    <p:sldId id="316" r:id="rId54"/>
    <p:sldId id="317" r:id="rId55"/>
    <p:sldId id="318" r:id="rId56"/>
    <p:sldId id="329" r:id="rId57"/>
    <p:sldId id="330" r:id="rId58"/>
    <p:sldId id="331" r:id="rId59"/>
    <p:sldId id="332" r:id="rId60"/>
    <p:sldId id="319" r:id="rId61"/>
    <p:sldId id="306" r:id="rId62"/>
    <p:sldId id="307" r:id="rId63"/>
    <p:sldId id="278" r:id="rId64"/>
    <p:sldId id="279" r:id="rId65"/>
    <p:sldId id="280" r:id="rId66"/>
    <p:sldId id="281" r:id="rId67"/>
    <p:sldId id="282" r:id="rId68"/>
    <p:sldId id="283" r:id="rId69"/>
    <p:sldId id="263" r:id="rId70"/>
    <p:sldId id="264" r:id="rId71"/>
    <p:sldId id="265" r:id="rId72"/>
    <p:sldId id="266" r:id="rId73"/>
    <p:sldId id="267" r:id="rId74"/>
    <p:sldId id="268" r:id="rId75"/>
    <p:sldId id="269" r:id="rId76"/>
    <p:sldId id="270" r:id="rId77"/>
    <p:sldId id="271" r:id="rId78"/>
    <p:sldId id="272" r:id="rId79"/>
    <p:sldId id="273" r:id="rId80"/>
    <p:sldId id="274" r:id="rId81"/>
    <p:sldId id="275" r:id="rId82"/>
    <p:sldId id="276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E6F7"/>
    <a:srgbClr val="419CF1"/>
    <a:srgbClr val="404FDF"/>
    <a:srgbClr val="000000"/>
    <a:srgbClr val="5B9BD5"/>
    <a:srgbClr val="181717"/>
    <a:srgbClr val="645936"/>
    <a:srgbClr val="FF5050"/>
    <a:srgbClr val="E2C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834" autoAdjust="0"/>
  </p:normalViewPr>
  <p:slideViewPr>
    <p:cSldViewPr snapToGrid="0">
      <p:cViewPr varScale="1">
        <p:scale>
          <a:sx n="56" d="100"/>
          <a:sy n="56" d="100"/>
        </p:scale>
        <p:origin x="54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FC6591-5236-45C0-83EF-ACEBBD1A647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43049DE-7D79-450D-A25E-2E0457C6AB9F}">
      <dgm:prSet phldrT="[텍스트]" custT="1"/>
      <dgm:spPr>
        <a:solidFill>
          <a:schemeClr val="bg1"/>
        </a:solidFill>
        <a:ln w="28575">
          <a:solidFill>
            <a:schemeClr val="accent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2800" dirty="0" smtClean="0">
              <a:solidFill>
                <a:schemeClr val="tx1"/>
              </a:solidFill>
            </a:rPr>
            <a:t>키오스크</a:t>
          </a:r>
          <a:endParaRPr lang="ko-KR" altLang="en-US" sz="2800" dirty="0">
            <a:solidFill>
              <a:schemeClr val="tx1"/>
            </a:solidFill>
          </a:endParaRPr>
        </a:p>
      </dgm:t>
    </dgm:pt>
    <dgm:pt modelId="{54ED3C50-111F-4980-B4F2-F1A7CA2F8316}" type="parTrans" cxnId="{BB0A29F8-BD76-44B8-AEB8-3F66D1CFD019}">
      <dgm:prSet/>
      <dgm:spPr/>
      <dgm:t>
        <a:bodyPr/>
        <a:lstStyle/>
        <a:p>
          <a:pPr latinLnBrk="1"/>
          <a:endParaRPr lang="ko-KR" altLang="en-US"/>
        </a:p>
      </dgm:t>
    </dgm:pt>
    <dgm:pt modelId="{AE8D218A-4B38-46CD-81A9-50AE7A4F353F}" type="sibTrans" cxnId="{BB0A29F8-BD76-44B8-AEB8-3F66D1CFD019}">
      <dgm:prSet/>
      <dgm:spPr/>
      <dgm:t>
        <a:bodyPr/>
        <a:lstStyle/>
        <a:p>
          <a:pPr latinLnBrk="1"/>
          <a:endParaRPr lang="ko-KR" altLang="en-US"/>
        </a:p>
      </dgm:t>
    </dgm:pt>
    <dgm:pt modelId="{542C4A2D-1E76-4AE4-AAF6-7A93CB56E4C5}">
      <dgm:prSet phldrT="[텍스트]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메뉴 화면</a:t>
          </a:r>
          <a:endParaRPr lang="ko-KR" altLang="en-US" dirty="0"/>
        </a:p>
      </dgm:t>
    </dgm:pt>
    <dgm:pt modelId="{741A3F6F-9186-4425-B156-A364D1E7336A}" type="parTrans" cxnId="{F096DA5F-BD48-4B7D-A092-91D3687EB751}">
      <dgm:prSet/>
      <dgm:spPr/>
      <dgm:t>
        <a:bodyPr/>
        <a:lstStyle/>
        <a:p>
          <a:pPr latinLnBrk="1"/>
          <a:endParaRPr lang="ko-KR" altLang="en-US"/>
        </a:p>
      </dgm:t>
    </dgm:pt>
    <dgm:pt modelId="{33F2AEED-A852-4C13-B996-085537F9D2A1}" type="sibTrans" cxnId="{F096DA5F-BD48-4B7D-A092-91D3687EB751}">
      <dgm:prSet/>
      <dgm:spPr/>
      <dgm:t>
        <a:bodyPr/>
        <a:lstStyle/>
        <a:p>
          <a:pPr latinLnBrk="1"/>
          <a:endParaRPr lang="ko-KR" altLang="en-US"/>
        </a:p>
      </dgm:t>
    </dgm:pt>
    <dgm:pt modelId="{D5F28178-B054-4FE2-B13A-9EA1BBE086CA}">
      <dgm:prSet phldrT="[텍스트]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마이 페이지</a:t>
          </a:r>
          <a:endParaRPr lang="ko-KR" altLang="en-US" dirty="0"/>
        </a:p>
      </dgm:t>
    </dgm:pt>
    <dgm:pt modelId="{E2D885B8-BF55-4F64-924F-C8D1BC9A7484}" type="parTrans" cxnId="{FC22C4AE-6B34-48BA-AA80-9E3C6E2A0C03}">
      <dgm:prSet/>
      <dgm:spPr/>
      <dgm:t>
        <a:bodyPr/>
        <a:lstStyle/>
        <a:p>
          <a:pPr latinLnBrk="1"/>
          <a:endParaRPr lang="ko-KR" altLang="en-US"/>
        </a:p>
      </dgm:t>
    </dgm:pt>
    <dgm:pt modelId="{F066F819-A5ED-46B0-B644-097BA908F4D6}" type="sibTrans" cxnId="{FC22C4AE-6B34-48BA-AA80-9E3C6E2A0C03}">
      <dgm:prSet/>
      <dgm:spPr/>
      <dgm:t>
        <a:bodyPr/>
        <a:lstStyle/>
        <a:p>
          <a:pPr latinLnBrk="1"/>
          <a:endParaRPr lang="ko-KR" altLang="en-US"/>
        </a:p>
      </dgm:t>
    </dgm:pt>
    <dgm:pt modelId="{AAFFFB69-A23E-4E4E-ABB5-BA2AA0DFB470}">
      <dgm:prSet phldrT="[텍스트]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로그인</a:t>
          </a:r>
          <a:endParaRPr lang="ko-KR" altLang="en-US" dirty="0"/>
        </a:p>
      </dgm:t>
    </dgm:pt>
    <dgm:pt modelId="{F02D226F-02D2-4F88-9F82-9474062D08CC}" type="sibTrans" cxnId="{22659FC8-88D2-492A-AF76-7DCE4AE69054}">
      <dgm:prSet/>
      <dgm:spPr/>
      <dgm:t>
        <a:bodyPr/>
        <a:lstStyle/>
        <a:p>
          <a:pPr latinLnBrk="1"/>
          <a:endParaRPr lang="ko-KR" altLang="en-US"/>
        </a:p>
      </dgm:t>
    </dgm:pt>
    <dgm:pt modelId="{2F53666C-C5F3-4E71-8B75-EA69C5BA2345}" type="parTrans" cxnId="{22659FC8-88D2-492A-AF76-7DCE4AE69054}">
      <dgm:prSet/>
      <dgm:spPr/>
      <dgm:t>
        <a:bodyPr/>
        <a:lstStyle/>
        <a:p>
          <a:pPr latinLnBrk="1"/>
          <a:endParaRPr lang="ko-KR" altLang="en-US"/>
        </a:p>
      </dgm:t>
    </dgm:pt>
    <dgm:pt modelId="{F97C49B7-2A52-47C6-AA4D-2BF0CEFF2F9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주문하기</a:t>
          </a:r>
          <a:endParaRPr lang="ko-KR" altLang="en-US" dirty="0"/>
        </a:p>
      </dgm:t>
    </dgm:pt>
    <dgm:pt modelId="{563F40CD-0770-4ECD-B706-D126EFC1D4B7}" type="parTrans" cxnId="{7C3C76C7-84F2-4127-B930-5C4A80CF81C3}">
      <dgm:prSet/>
      <dgm:spPr/>
      <dgm:t>
        <a:bodyPr/>
        <a:lstStyle/>
        <a:p>
          <a:pPr latinLnBrk="1"/>
          <a:endParaRPr lang="ko-KR" altLang="en-US"/>
        </a:p>
      </dgm:t>
    </dgm:pt>
    <dgm:pt modelId="{F9B497EF-73BB-4AC4-A4AC-E658DB31CEDF}" type="sibTrans" cxnId="{7C3C76C7-84F2-4127-B930-5C4A80CF81C3}">
      <dgm:prSet/>
      <dgm:spPr/>
      <dgm:t>
        <a:bodyPr/>
        <a:lstStyle/>
        <a:p>
          <a:pPr latinLnBrk="1"/>
          <a:endParaRPr lang="ko-KR" altLang="en-US"/>
        </a:p>
      </dgm:t>
    </dgm:pt>
    <dgm:pt modelId="{40BD3D72-E991-4489-B073-37CAEBC0DD7D}">
      <dgm:prSet custT="1"/>
      <dgm:spPr/>
      <dgm:t>
        <a:bodyPr/>
        <a:lstStyle/>
        <a:p>
          <a:pPr latinLnBrk="1"/>
          <a:r>
            <a:rPr lang="ko-KR" altLang="en-US" sz="1200" dirty="0" smtClean="0"/>
            <a:t>음료</a:t>
          </a:r>
          <a:endParaRPr lang="ko-KR" altLang="en-US" sz="1200" dirty="0"/>
        </a:p>
      </dgm:t>
    </dgm:pt>
    <dgm:pt modelId="{F49370F1-F781-4318-9C71-564830F5CA74}" type="parTrans" cxnId="{8F9A0758-D780-40D1-939A-A1671B5B7639}">
      <dgm:prSet/>
      <dgm:spPr/>
      <dgm:t>
        <a:bodyPr/>
        <a:lstStyle/>
        <a:p>
          <a:pPr latinLnBrk="1"/>
          <a:endParaRPr lang="ko-KR" altLang="en-US"/>
        </a:p>
      </dgm:t>
    </dgm:pt>
    <dgm:pt modelId="{56A9653E-E920-45AA-9D02-FFBA49B38A9E}" type="sibTrans" cxnId="{8F9A0758-D780-40D1-939A-A1671B5B7639}">
      <dgm:prSet/>
      <dgm:spPr/>
      <dgm:t>
        <a:bodyPr/>
        <a:lstStyle/>
        <a:p>
          <a:pPr latinLnBrk="1"/>
          <a:endParaRPr lang="ko-KR" altLang="en-US"/>
        </a:p>
      </dgm:t>
    </dgm:pt>
    <dgm:pt modelId="{0D61B716-D929-4F51-BB65-C934947BD3D1}">
      <dgm:prSet custT="1"/>
      <dgm:spPr/>
      <dgm:t>
        <a:bodyPr/>
        <a:lstStyle/>
        <a:p>
          <a:pPr latinLnBrk="1"/>
          <a:r>
            <a:rPr lang="ko-KR" altLang="en-US" sz="1200" dirty="0" smtClean="0"/>
            <a:t>사이드 메뉴</a:t>
          </a:r>
          <a:endParaRPr lang="ko-KR" altLang="en-US" sz="1200" dirty="0"/>
        </a:p>
      </dgm:t>
    </dgm:pt>
    <dgm:pt modelId="{89348BEB-2688-4387-A628-90EE3D22D4FA}" type="parTrans" cxnId="{DC26FD1B-B899-4C82-9195-035F99114C1A}">
      <dgm:prSet/>
      <dgm:spPr/>
      <dgm:t>
        <a:bodyPr/>
        <a:lstStyle/>
        <a:p>
          <a:pPr latinLnBrk="1"/>
          <a:endParaRPr lang="ko-KR" altLang="en-US"/>
        </a:p>
      </dgm:t>
    </dgm:pt>
    <dgm:pt modelId="{564720A9-EF15-4E99-9D2A-6037B6B8AE4C}" type="sibTrans" cxnId="{DC26FD1B-B899-4C82-9195-035F99114C1A}">
      <dgm:prSet/>
      <dgm:spPr/>
      <dgm:t>
        <a:bodyPr/>
        <a:lstStyle/>
        <a:p>
          <a:pPr latinLnBrk="1"/>
          <a:endParaRPr lang="ko-KR" altLang="en-US"/>
        </a:p>
      </dgm:t>
    </dgm:pt>
    <dgm:pt modelId="{02AC044E-B6F7-41E4-9CA2-1940E864FE6F}">
      <dgm:prSet custT="1"/>
      <dgm:spPr/>
      <dgm:t>
        <a:bodyPr/>
        <a:lstStyle/>
        <a:p>
          <a:pPr latinLnBrk="1"/>
          <a:r>
            <a:rPr lang="ko-KR" altLang="en-US" sz="1200" dirty="0" smtClean="0"/>
            <a:t>자주 주문한 메뉴</a:t>
          </a:r>
          <a:endParaRPr lang="en-US" altLang="ko-KR" sz="1200" dirty="0" smtClean="0"/>
        </a:p>
      </dgm:t>
    </dgm:pt>
    <dgm:pt modelId="{387B27EF-D377-4A9F-AA5E-AD6024A6FD06}" type="parTrans" cxnId="{73DBD80E-D46D-4273-82DE-0CBC9E70E49C}">
      <dgm:prSet/>
      <dgm:spPr/>
      <dgm:t>
        <a:bodyPr/>
        <a:lstStyle/>
        <a:p>
          <a:pPr latinLnBrk="1"/>
          <a:endParaRPr lang="ko-KR" altLang="en-US"/>
        </a:p>
      </dgm:t>
    </dgm:pt>
    <dgm:pt modelId="{DFFD2AFC-BE3A-4EB1-89C7-7ADB78108978}" type="sibTrans" cxnId="{73DBD80E-D46D-4273-82DE-0CBC9E70E49C}">
      <dgm:prSet/>
      <dgm:spPr/>
      <dgm:t>
        <a:bodyPr/>
        <a:lstStyle/>
        <a:p>
          <a:pPr latinLnBrk="1"/>
          <a:endParaRPr lang="ko-KR" altLang="en-US"/>
        </a:p>
      </dgm:t>
    </dgm:pt>
    <dgm:pt modelId="{82FD8795-F79C-4F1F-A53E-BE5561501B92}">
      <dgm:prSet custT="1"/>
      <dgm:spPr/>
      <dgm:t>
        <a:bodyPr/>
        <a:lstStyle/>
        <a:p>
          <a:pPr latinLnBrk="1"/>
          <a:r>
            <a:rPr lang="ko-KR" altLang="en-US" sz="1200" dirty="0" err="1" smtClean="0"/>
            <a:t>즐겨찾는</a:t>
          </a:r>
          <a:r>
            <a:rPr lang="ko-KR" altLang="en-US" sz="1200" dirty="0" smtClean="0"/>
            <a:t> 메뉴</a:t>
          </a:r>
          <a:endParaRPr lang="ko-KR" altLang="en-US" sz="1200" dirty="0"/>
        </a:p>
      </dgm:t>
    </dgm:pt>
    <dgm:pt modelId="{05FAF97E-9C76-49BE-A73E-53A33509A096}" type="parTrans" cxnId="{60F3FCA0-9706-4FDE-93E7-EE87D41B9C8D}">
      <dgm:prSet/>
      <dgm:spPr/>
      <dgm:t>
        <a:bodyPr/>
        <a:lstStyle/>
        <a:p>
          <a:pPr latinLnBrk="1"/>
          <a:endParaRPr lang="ko-KR" altLang="en-US"/>
        </a:p>
      </dgm:t>
    </dgm:pt>
    <dgm:pt modelId="{435FB447-183C-4023-A5E8-F0016FFC3C49}" type="sibTrans" cxnId="{60F3FCA0-9706-4FDE-93E7-EE87D41B9C8D}">
      <dgm:prSet/>
      <dgm:spPr/>
      <dgm:t>
        <a:bodyPr/>
        <a:lstStyle/>
        <a:p>
          <a:pPr latinLnBrk="1"/>
          <a:endParaRPr lang="ko-KR" altLang="en-US"/>
        </a:p>
      </dgm:t>
    </dgm:pt>
    <dgm:pt modelId="{E21F7E7C-C726-4CC1-8CAF-C14EAFEDBBE6}">
      <dgm:prSet custT="1"/>
      <dgm:spPr/>
      <dgm:t>
        <a:bodyPr/>
        <a:lstStyle/>
        <a:p>
          <a:pPr latinLnBrk="1"/>
          <a:r>
            <a:rPr lang="ko-KR" altLang="en-US" sz="1200" dirty="0" smtClean="0"/>
            <a:t>잔액</a:t>
          </a:r>
          <a:r>
            <a:rPr lang="en-US" altLang="ko-KR" sz="1200" dirty="0" smtClean="0"/>
            <a:t>, </a:t>
          </a:r>
          <a:r>
            <a:rPr lang="ko-KR" altLang="en-US" sz="1200" dirty="0" smtClean="0"/>
            <a:t>적립금</a:t>
          </a:r>
          <a:endParaRPr lang="en-US" altLang="ko-KR" sz="1200" dirty="0" smtClean="0"/>
        </a:p>
        <a:p>
          <a:pPr latinLnBrk="1"/>
          <a:r>
            <a:rPr lang="ko-KR" altLang="en-US" sz="1200" dirty="0" smtClean="0"/>
            <a:t> 확인</a:t>
          </a:r>
          <a:endParaRPr lang="ko-KR" altLang="en-US" sz="1200" dirty="0"/>
        </a:p>
      </dgm:t>
    </dgm:pt>
    <dgm:pt modelId="{E456BFDA-734D-49D3-80B3-8A993600EAFC}" type="parTrans" cxnId="{05366DCF-3569-40BD-BAE1-EE2E841B65E6}">
      <dgm:prSet/>
      <dgm:spPr/>
      <dgm:t>
        <a:bodyPr/>
        <a:lstStyle/>
        <a:p>
          <a:pPr latinLnBrk="1"/>
          <a:endParaRPr lang="ko-KR" altLang="en-US"/>
        </a:p>
      </dgm:t>
    </dgm:pt>
    <dgm:pt modelId="{EB5BF9EF-B904-46BC-B3E3-F71F5F07E400}" type="sibTrans" cxnId="{05366DCF-3569-40BD-BAE1-EE2E841B65E6}">
      <dgm:prSet/>
      <dgm:spPr/>
      <dgm:t>
        <a:bodyPr/>
        <a:lstStyle/>
        <a:p>
          <a:pPr latinLnBrk="1"/>
          <a:endParaRPr lang="ko-KR" altLang="en-US"/>
        </a:p>
      </dgm:t>
    </dgm:pt>
    <dgm:pt modelId="{0F439CB0-EE9F-4DB9-8A1F-7117B5CE17E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광고</a:t>
          </a:r>
          <a:r>
            <a:rPr lang="en-US" altLang="ko-KR" dirty="0" smtClean="0"/>
            <a:t>/</a:t>
          </a:r>
          <a:r>
            <a:rPr lang="ko-KR" altLang="en-US" dirty="0" smtClean="0"/>
            <a:t>이벤트 배너</a:t>
          </a:r>
          <a:endParaRPr lang="ko-KR" altLang="en-US" dirty="0"/>
        </a:p>
      </dgm:t>
    </dgm:pt>
    <dgm:pt modelId="{1CEAE91E-7327-4B75-BC34-2784756A8A9E}" type="parTrans" cxnId="{F1CA0D4D-618A-4AD9-919A-E2B5B98FEAC1}">
      <dgm:prSet/>
      <dgm:spPr/>
      <dgm:t>
        <a:bodyPr/>
        <a:lstStyle/>
        <a:p>
          <a:pPr latinLnBrk="1"/>
          <a:endParaRPr lang="ko-KR" altLang="en-US"/>
        </a:p>
      </dgm:t>
    </dgm:pt>
    <dgm:pt modelId="{EB4204EC-3788-4926-9D9E-9DFAB0E094D0}" type="sibTrans" cxnId="{F1CA0D4D-618A-4AD9-919A-E2B5B98FEAC1}">
      <dgm:prSet/>
      <dgm:spPr/>
      <dgm:t>
        <a:bodyPr/>
        <a:lstStyle/>
        <a:p>
          <a:pPr latinLnBrk="1"/>
          <a:endParaRPr lang="ko-KR" altLang="en-US"/>
        </a:p>
      </dgm:t>
    </dgm:pt>
    <dgm:pt modelId="{B8A61DA7-5561-46FA-8D2C-382C3CBDC859}">
      <dgm:prSet custT="1"/>
      <dgm:spPr/>
      <dgm:t>
        <a:bodyPr/>
        <a:lstStyle/>
        <a:p>
          <a:pPr latinLnBrk="1"/>
          <a:r>
            <a:rPr lang="ko-KR" altLang="en-US" sz="1200" dirty="0" smtClean="0"/>
            <a:t>회원</a:t>
          </a:r>
          <a:r>
            <a:rPr lang="en-US" altLang="ko-KR" sz="1200" dirty="0" smtClean="0"/>
            <a:t>: </a:t>
          </a:r>
          <a:r>
            <a:rPr lang="ko-KR" altLang="en-US" sz="1200" dirty="0" smtClean="0"/>
            <a:t>예치금 결제</a:t>
          </a:r>
          <a:r>
            <a:rPr lang="en-US" altLang="ko-KR" sz="1200" dirty="0" smtClean="0"/>
            <a:t>/</a:t>
          </a:r>
          <a:r>
            <a:rPr lang="ko-KR" altLang="en-US" sz="1200" dirty="0" smtClean="0"/>
            <a:t>포인트 결제</a:t>
          </a:r>
          <a:endParaRPr lang="ko-KR" altLang="en-US" sz="1200" dirty="0"/>
        </a:p>
      </dgm:t>
    </dgm:pt>
    <dgm:pt modelId="{1A4D7826-C258-44B3-9932-42DCEF50D4B6}" type="parTrans" cxnId="{DF84454A-D795-4EE4-98AF-18EBABDF1D69}">
      <dgm:prSet/>
      <dgm:spPr/>
      <dgm:t>
        <a:bodyPr/>
        <a:lstStyle/>
        <a:p>
          <a:pPr latinLnBrk="1"/>
          <a:endParaRPr lang="ko-KR" altLang="en-US"/>
        </a:p>
      </dgm:t>
    </dgm:pt>
    <dgm:pt modelId="{6E8DB6EC-FD4A-48B1-B278-B2D4F726F74F}" type="sibTrans" cxnId="{DF84454A-D795-4EE4-98AF-18EBABDF1D69}">
      <dgm:prSet/>
      <dgm:spPr/>
      <dgm:t>
        <a:bodyPr/>
        <a:lstStyle/>
        <a:p>
          <a:pPr latinLnBrk="1"/>
          <a:endParaRPr lang="ko-KR" altLang="en-US"/>
        </a:p>
      </dgm:t>
    </dgm:pt>
    <dgm:pt modelId="{E2FF6C1C-FBB1-47B3-893B-3E057AEC194A}">
      <dgm:prSet custT="1"/>
      <dgm:spPr/>
      <dgm:t>
        <a:bodyPr/>
        <a:lstStyle/>
        <a:p>
          <a:pPr latinLnBrk="1"/>
          <a:r>
            <a:rPr lang="ko-KR" altLang="en-US" sz="1400" dirty="0" smtClean="0"/>
            <a:t>비회원</a:t>
          </a:r>
          <a:r>
            <a:rPr lang="en-US" altLang="ko-KR" sz="1400" dirty="0" smtClean="0"/>
            <a:t>: </a:t>
          </a:r>
          <a:r>
            <a:rPr lang="ko-KR" altLang="en-US" sz="1400" dirty="0" smtClean="0"/>
            <a:t>신용카드 결제</a:t>
          </a:r>
          <a:endParaRPr lang="ko-KR" altLang="en-US" sz="1400" dirty="0"/>
        </a:p>
      </dgm:t>
    </dgm:pt>
    <dgm:pt modelId="{65A5C218-9401-45BF-9586-353CA2B9A559}" type="parTrans" cxnId="{1FA3615A-D5F4-43DD-A59D-EC4A82CA61A5}">
      <dgm:prSet/>
      <dgm:spPr/>
      <dgm:t>
        <a:bodyPr/>
        <a:lstStyle/>
        <a:p>
          <a:pPr latinLnBrk="1"/>
          <a:endParaRPr lang="ko-KR" altLang="en-US"/>
        </a:p>
      </dgm:t>
    </dgm:pt>
    <dgm:pt modelId="{CD30E496-66E9-4598-B1F5-721D46E54B52}" type="sibTrans" cxnId="{1FA3615A-D5F4-43DD-A59D-EC4A82CA61A5}">
      <dgm:prSet/>
      <dgm:spPr/>
      <dgm:t>
        <a:bodyPr/>
        <a:lstStyle/>
        <a:p>
          <a:pPr latinLnBrk="1"/>
          <a:endParaRPr lang="ko-KR" altLang="en-US"/>
        </a:p>
      </dgm:t>
    </dgm:pt>
    <dgm:pt modelId="{4316FB2D-4A24-41D4-A688-1AF80A9D7832}" type="pres">
      <dgm:prSet presAssocID="{6BFC6591-5236-45C0-83EF-ACEBBD1A64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20B3DF-AED7-4CFF-9EF7-837A799621A2}" type="pres">
      <dgm:prSet presAssocID="{543049DE-7D79-450D-A25E-2E0457C6AB9F}" presName="hierRoot1" presStyleCnt="0">
        <dgm:presLayoutVars>
          <dgm:hierBranch val="init"/>
        </dgm:presLayoutVars>
      </dgm:prSet>
      <dgm:spPr/>
    </dgm:pt>
    <dgm:pt modelId="{7EE421B5-B9A4-483E-91E4-71ACB77A0361}" type="pres">
      <dgm:prSet presAssocID="{543049DE-7D79-450D-A25E-2E0457C6AB9F}" presName="rootComposite1" presStyleCnt="0"/>
      <dgm:spPr/>
    </dgm:pt>
    <dgm:pt modelId="{802E2C0C-FF4C-453C-A28F-B12D64D46792}" type="pres">
      <dgm:prSet presAssocID="{543049DE-7D79-450D-A25E-2E0457C6AB9F}" presName="rootText1" presStyleLbl="node0" presStyleIdx="0" presStyleCnt="1" custScaleX="1394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60931-B525-4744-A112-0DD657F99521}" type="pres">
      <dgm:prSet presAssocID="{543049DE-7D79-450D-A25E-2E0457C6AB9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6E34552-708F-4AA0-8E3B-5BA79DFEEA94}" type="pres">
      <dgm:prSet presAssocID="{543049DE-7D79-450D-A25E-2E0457C6AB9F}" presName="hierChild2" presStyleCnt="0"/>
      <dgm:spPr/>
    </dgm:pt>
    <dgm:pt modelId="{06DAAF1A-AE0F-4666-8001-08BE6008C069}" type="pres">
      <dgm:prSet presAssocID="{1CEAE91E-7327-4B75-BC34-2784756A8A9E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7D69F33-791E-4A8B-9416-D6EE30721E0E}" type="pres">
      <dgm:prSet presAssocID="{0F439CB0-EE9F-4DB9-8A1F-7117B5CE17E0}" presName="hierRoot2" presStyleCnt="0">
        <dgm:presLayoutVars>
          <dgm:hierBranch val="init"/>
        </dgm:presLayoutVars>
      </dgm:prSet>
      <dgm:spPr/>
    </dgm:pt>
    <dgm:pt modelId="{043E7975-0115-44F9-9881-E88DF28F4D44}" type="pres">
      <dgm:prSet presAssocID="{0F439CB0-EE9F-4DB9-8A1F-7117B5CE17E0}" presName="rootComposite" presStyleCnt="0"/>
      <dgm:spPr/>
    </dgm:pt>
    <dgm:pt modelId="{0B275CB4-5D76-48A0-B738-70D48A1C441A}" type="pres">
      <dgm:prSet presAssocID="{0F439CB0-EE9F-4DB9-8A1F-7117B5CE17E0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EC5EA2-ECF1-4A8C-81D2-5435C1C3849F}" type="pres">
      <dgm:prSet presAssocID="{0F439CB0-EE9F-4DB9-8A1F-7117B5CE17E0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64407296-6915-4A8F-823A-68D669F06340}" type="pres">
      <dgm:prSet presAssocID="{0F439CB0-EE9F-4DB9-8A1F-7117B5CE17E0}" presName="hierChild4" presStyleCnt="0"/>
      <dgm:spPr/>
    </dgm:pt>
    <dgm:pt modelId="{BBDCF705-E57C-4A0B-B100-E2E8B27E1AAE}" type="pres">
      <dgm:prSet presAssocID="{0F439CB0-EE9F-4DB9-8A1F-7117B5CE17E0}" presName="hierChild5" presStyleCnt="0"/>
      <dgm:spPr/>
    </dgm:pt>
    <dgm:pt modelId="{E6CB7424-67F9-4F7B-A6A3-0F44E0960947}" type="pres">
      <dgm:prSet presAssocID="{2F53666C-C5F3-4E71-8B75-EA69C5BA2345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F3704AB-6B7F-45DB-B3E5-F55C9174A636}" type="pres">
      <dgm:prSet presAssocID="{AAFFFB69-A23E-4E4E-ABB5-BA2AA0DFB470}" presName="hierRoot2" presStyleCnt="0">
        <dgm:presLayoutVars>
          <dgm:hierBranch val="init"/>
        </dgm:presLayoutVars>
      </dgm:prSet>
      <dgm:spPr/>
    </dgm:pt>
    <dgm:pt modelId="{8A1EEF2C-1629-4A76-8A30-780BF4585D0D}" type="pres">
      <dgm:prSet presAssocID="{AAFFFB69-A23E-4E4E-ABB5-BA2AA0DFB470}" presName="rootComposite" presStyleCnt="0"/>
      <dgm:spPr/>
    </dgm:pt>
    <dgm:pt modelId="{5CE518D7-6057-4D43-A65C-9AB460D33B0F}" type="pres">
      <dgm:prSet presAssocID="{AAFFFB69-A23E-4E4E-ABB5-BA2AA0DFB47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28D699-49D7-43FA-976A-34CC54A94B21}" type="pres">
      <dgm:prSet presAssocID="{AAFFFB69-A23E-4E4E-ABB5-BA2AA0DFB470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1345CEB3-7996-4130-BD1C-C31F463247C5}" type="pres">
      <dgm:prSet presAssocID="{AAFFFB69-A23E-4E4E-ABB5-BA2AA0DFB470}" presName="hierChild4" presStyleCnt="0"/>
      <dgm:spPr/>
    </dgm:pt>
    <dgm:pt modelId="{26C0C844-E882-4F27-A1D4-387AA319DB14}" type="pres">
      <dgm:prSet presAssocID="{AAFFFB69-A23E-4E4E-ABB5-BA2AA0DFB470}" presName="hierChild5" presStyleCnt="0"/>
      <dgm:spPr/>
    </dgm:pt>
    <dgm:pt modelId="{6789D85D-1C97-4343-8E87-E3683AC94E4A}" type="pres">
      <dgm:prSet presAssocID="{741A3F6F-9186-4425-B156-A364D1E7336A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096C9E5-D0B3-46B1-B3A6-2C5EBC0F65A9}" type="pres">
      <dgm:prSet presAssocID="{542C4A2D-1E76-4AE4-AAF6-7A93CB56E4C5}" presName="hierRoot2" presStyleCnt="0">
        <dgm:presLayoutVars>
          <dgm:hierBranch val="init"/>
        </dgm:presLayoutVars>
      </dgm:prSet>
      <dgm:spPr/>
    </dgm:pt>
    <dgm:pt modelId="{5EF93845-6BE2-408F-AE70-9970AF1BC786}" type="pres">
      <dgm:prSet presAssocID="{542C4A2D-1E76-4AE4-AAF6-7A93CB56E4C5}" presName="rootComposite" presStyleCnt="0"/>
      <dgm:spPr/>
    </dgm:pt>
    <dgm:pt modelId="{C5E84730-AD33-47F5-AE7C-EA5A33F152AB}" type="pres">
      <dgm:prSet presAssocID="{542C4A2D-1E76-4AE4-AAF6-7A93CB56E4C5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6031BC-708C-4F62-9255-2CDBB60C1528}" type="pres">
      <dgm:prSet presAssocID="{542C4A2D-1E76-4AE4-AAF6-7A93CB56E4C5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8883BDD6-5DE6-4039-BEFB-6AC2B64B87C4}" type="pres">
      <dgm:prSet presAssocID="{542C4A2D-1E76-4AE4-AAF6-7A93CB56E4C5}" presName="hierChild4" presStyleCnt="0"/>
      <dgm:spPr/>
    </dgm:pt>
    <dgm:pt modelId="{D61BC8CE-27B8-4D81-8089-16A3B1099870}" type="pres">
      <dgm:prSet presAssocID="{F49370F1-F781-4318-9C71-564830F5CA74}" presName="Name37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02F28DDB-D2F7-42C0-898A-841B21F37620}" type="pres">
      <dgm:prSet presAssocID="{40BD3D72-E991-4489-B073-37CAEBC0DD7D}" presName="hierRoot2" presStyleCnt="0">
        <dgm:presLayoutVars>
          <dgm:hierBranch val="init"/>
        </dgm:presLayoutVars>
      </dgm:prSet>
      <dgm:spPr/>
    </dgm:pt>
    <dgm:pt modelId="{0F884ABD-BA61-40D9-821F-BFECC04A883A}" type="pres">
      <dgm:prSet presAssocID="{40BD3D72-E991-4489-B073-37CAEBC0DD7D}" presName="rootComposite" presStyleCnt="0"/>
      <dgm:spPr/>
    </dgm:pt>
    <dgm:pt modelId="{769DFE81-8817-4C6F-B4F4-2879BB3BB787}" type="pres">
      <dgm:prSet presAssocID="{40BD3D72-E991-4489-B073-37CAEBC0DD7D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859474-771E-4263-BDC6-5357495EA79B}" type="pres">
      <dgm:prSet presAssocID="{40BD3D72-E991-4489-B073-37CAEBC0DD7D}" presName="rootConnector" presStyleLbl="node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56E331EE-9744-4402-B9DB-3513DC9DB3E3}" type="pres">
      <dgm:prSet presAssocID="{40BD3D72-E991-4489-B073-37CAEBC0DD7D}" presName="hierChild4" presStyleCnt="0"/>
      <dgm:spPr/>
    </dgm:pt>
    <dgm:pt modelId="{733A87D2-4C93-433E-AFF1-C8085DFD04C5}" type="pres">
      <dgm:prSet presAssocID="{40BD3D72-E991-4489-B073-37CAEBC0DD7D}" presName="hierChild5" presStyleCnt="0"/>
      <dgm:spPr/>
    </dgm:pt>
    <dgm:pt modelId="{8DAC81F2-8F0B-4ABE-9069-421F02FE4945}" type="pres">
      <dgm:prSet presAssocID="{89348BEB-2688-4387-A628-90EE3D22D4FA}" presName="Name37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B03C5B1A-8994-45AC-BE03-747B1226A0E0}" type="pres">
      <dgm:prSet presAssocID="{0D61B716-D929-4F51-BB65-C934947BD3D1}" presName="hierRoot2" presStyleCnt="0">
        <dgm:presLayoutVars>
          <dgm:hierBranch val="init"/>
        </dgm:presLayoutVars>
      </dgm:prSet>
      <dgm:spPr/>
    </dgm:pt>
    <dgm:pt modelId="{525D68D0-D0BC-410A-950F-FA8D77DFF804}" type="pres">
      <dgm:prSet presAssocID="{0D61B716-D929-4F51-BB65-C934947BD3D1}" presName="rootComposite" presStyleCnt="0"/>
      <dgm:spPr/>
    </dgm:pt>
    <dgm:pt modelId="{2708CA61-8421-40FB-B015-56D8805B8141}" type="pres">
      <dgm:prSet presAssocID="{0D61B716-D929-4F51-BB65-C934947BD3D1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6E72CF-DDA0-40C0-879A-0314FD6BEA9D}" type="pres">
      <dgm:prSet presAssocID="{0D61B716-D929-4F51-BB65-C934947BD3D1}" presName="rootConnector" presStyleLbl="node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52F8486A-4D5A-4D98-A9A8-2B9DFA221DC7}" type="pres">
      <dgm:prSet presAssocID="{0D61B716-D929-4F51-BB65-C934947BD3D1}" presName="hierChild4" presStyleCnt="0"/>
      <dgm:spPr/>
    </dgm:pt>
    <dgm:pt modelId="{EE8914CD-407D-450B-9E83-F84613A95848}" type="pres">
      <dgm:prSet presAssocID="{0D61B716-D929-4F51-BB65-C934947BD3D1}" presName="hierChild5" presStyleCnt="0"/>
      <dgm:spPr/>
    </dgm:pt>
    <dgm:pt modelId="{DD8025E7-B3FE-4F8E-B477-622443DB7CE0}" type="pres">
      <dgm:prSet presAssocID="{542C4A2D-1E76-4AE4-AAF6-7A93CB56E4C5}" presName="hierChild5" presStyleCnt="0"/>
      <dgm:spPr/>
    </dgm:pt>
    <dgm:pt modelId="{7446D218-9416-4E80-BF68-9C3CEAB62B33}" type="pres">
      <dgm:prSet presAssocID="{E2D885B8-BF55-4F64-924F-C8D1BC9A7484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A371E15-DE0E-4A54-8C59-844D915724A3}" type="pres">
      <dgm:prSet presAssocID="{D5F28178-B054-4FE2-B13A-9EA1BBE086CA}" presName="hierRoot2" presStyleCnt="0">
        <dgm:presLayoutVars>
          <dgm:hierBranch val="init"/>
        </dgm:presLayoutVars>
      </dgm:prSet>
      <dgm:spPr/>
    </dgm:pt>
    <dgm:pt modelId="{B4ACC90D-9923-41E0-9D85-DBC47E13D692}" type="pres">
      <dgm:prSet presAssocID="{D5F28178-B054-4FE2-B13A-9EA1BBE086CA}" presName="rootComposite" presStyleCnt="0"/>
      <dgm:spPr/>
    </dgm:pt>
    <dgm:pt modelId="{50625BF3-CB82-4639-AA7E-F4CE829BB404}" type="pres">
      <dgm:prSet presAssocID="{D5F28178-B054-4FE2-B13A-9EA1BBE086CA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8261E-E7BC-4A61-9784-7938081AB653}" type="pres">
      <dgm:prSet presAssocID="{D5F28178-B054-4FE2-B13A-9EA1BBE086CA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A9214677-90D7-42FB-8584-45608862ECC3}" type="pres">
      <dgm:prSet presAssocID="{D5F28178-B054-4FE2-B13A-9EA1BBE086CA}" presName="hierChild4" presStyleCnt="0"/>
      <dgm:spPr/>
    </dgm:pt>
    <dgm:pt modelId="{4983BEBE-3414-412C-B4CF-8D4CDA4347E0}" type="pres">
      <dgm:prSet presAssocID="{387B27EF-D377-4A9F-AA5E-AD6024A6FD06}" presName="Name37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A4CC4F09-5443-473C-8482-6A4E4843596D}" type="pres">
      <dgm:prSet presAssocID="{02AC044E-B6F7-41E4-9CA2-1940E864FE6F}" presName="hierRoot2" presStyleCnt="0">
        <dgm:presLayoutVars>
          <dgm:hierBranch val="init"/>
        </dgm:presLayoutVars>
      </dgm:prSet>
      <dgm:spPr/>
    </dgm:pt>
    <dgm:pt modelId="{EBA77A84-5033-4AA1-A3EB-9A9BEC00B8D1}" type="pres">
      <dgm:prSet presAssocID="{02AC044E-B6F7-41E4-9CA2-1940E864FE6F}" presName="rootComposite" presStyleCnt="0"/>
      <dgm:spPr/>
    </dgm:pt>
    <dgm:pt modelId="{6B026043-799E-430F-BFE6-31BABCDD96C9}" type="pres">
      <dgm:prSet presAssocID="{02AC044E-B6F7-41E4-9CA2-1940E864FE6F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13796A-0FE8-4681-8A68-E777898BF148}" type="pres">
      <dgm:prSet presAssocID="{02AC044E-B6F7-41E4-9CA2-1940E864FE6F}" presName="rootConnector" presStyleLbl="node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8E31E031-783F-456D-AB94-2094154B8187}" type="pres">
      <dgm:prSet presAssocID="{02AC044E-B6F7-41E4-9CA2-1940E864FE6F}" presName="hierChild4" presStyleCnt="0"/>
      <dgm:spPr/>
    </dgm:pt>
    <dgm:pt modelId="{966B38FB-15EB-4F7A-9DE9-9A155FF04B4E}" type="pres">
      <dgm:prSet presAssocID="{02AC044E-B6F7-41E4-9CA2-1940E864FE6F}" presName="hierChild5" presStyleCnt="0"/>
      <dgm:spPr/>
    </dgm:pt>
    <dgm:pt modelId="{C98981BA-B732-47DC-9BA9-A1D6DF0434AF}" type="pres">
      <dgm:prSet presAssocID="{05FAF97E-9C76-49BE-A73E-53A33509A096}" presName="Name37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1B375691-CAFE-46DB-B6C8-6056E90609B6}" type="pres">
      <dgm:prSet presAssocID="{82FD8795-F79C-4F1F-A53E-BE5561501B92}" presName="hierRoot2" presStyleCnt="0">
        <dgm:presLayoutVars>
          <dgm:hierBranch val="init"/>
        </dgm:presLayoutVars>
      </dgm:prSet>
      <dgm:spPr/>
    </dgm:pt>
    <dgm:pt modelId="{D6925F60-9CA0-4CF6-8E74-EF75C8B4B00C}" type="pres">
      <dgm:prSet presAssocID="{82FD8795-F79C-4F1F-A53E-BE5561501B92}" presName="rootComposite" presStyleCnt="0"/>
      <dgm:spPr/>
    </dgm:pt>
    <dgm:pt modelId="{088A7788-30A4-4E8E-A081-CCC22F5B6FE0}" type="pres">
      <dgm:prSet presAssocID="{82FD8795-F79C-4F1F-A53E-BE5561501B92}" presName="rootText" presStyleLbl="node3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91ABA0-7F72-4C00-A165-74702D0D1AD4}" type="pres">
      <dgm:prSet presAssocID="{82FD8795-F79C-4F1F-A53E-BE5561501B92}" presName="rootConnector" presStyleLbl="node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16C8877-ABDD-4434-9BA6-7CB5F491F54C}" type="pres">
      <dgm:prSet presAssocID="{82FD8795-F79C-4F1F-A53E-BE5561501B92}" presName="hierChild4" presStyleCnt="0"/>
      <dgm:spPr/>
    </dgm:pt>
    <dgm:pt modelId="{B5371A9C-DC48-45D7-93BD-A96DBCD17EAA}" type="pres">
      <dgm:prSet presAssocID="{82FD8795-F79C-4F1F-A53E-BE5561501B92}" presName="hierChild5" presStyleCnt="0"/>
      <dgm:spPr/>
    </dgm:pt>
    <dgm:pt modelId="{53F38F12-2242-4918-B310-E5793F4A1FF1}" type="pres">
      <dgm:prSet presAssocID="{E456BFDA-734D-49D3-80B3-8A993600EAFC}" presName="Name37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99B2B9D0-5D14-41B6-ADAB-6D38A8DCFDC5}" type="pres">
      <dgm:prSet presAssocID="{E21F7E7C-C726-4CC1-8CAF-C14EAFEDBBE6}" presName="hierRoot2" presStyleCnt="0">
        <dgm:presLayoutVars>
          <dgm:hierBranch val="init"/>
        </dgm:presLayoutVars>
      </dgm:prSet>
      <dgm:spPr/>
    </dgm:pt>
    <dgm:pt modelId="{57DEED07-B798-4DCD-ACD1-CAB0A4838B40}" type="pres">
      <dgm:prSet presAssocID="{E21F7E7C-C726-4CC1-8CAF-C14EAFEDBBE6}" presName="rootComposite" presStyleCnt="0"/>
      <dgm:spPr/>
    </dgm:pt>
    <dgm:pt modelId="{94870F04-E043-4280-8634-F989B7735665}" type="pres">
      <dgm:prSet presAssocID="{E21F7E7C-C726-4CC1-8CAF-C14EAFEDBBE6}" presName="rootText" presStyleLbl="node3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E0DBEF-ECDC-40E0-8415-EA6C60F0A8B5}" type="pres">
      <dgm:prSet presAssocID="{E21F7E7C-C726-4CC1-8CAF-C14EAFEDBBE6}" presName="rootConnector" presStyleLbl="node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29EFE50F-10EF-424B-A81D-FFBB84B6F2EC}" type="pres">
      <dgm:prSet presAssocID="{E21F7E7C-C726-4CC1-8CAF-C14EAFEDBBE6}" presName="hierChild4" presStyleCnt="0"/>
      <dgm:spPr/>
    </dgm:pt>
    <dgm:pt modelId="{E41C7032-4866-4384-9892-7C6916CE92E2}" type="pres">
      <dgm:prSet presAssocID="{E21F7E7C-C726-4CC1-8CAF-C14EAFEDBBE6}" presName="hierChild5" presStyleCnt="0"/>
      <dgm:spPr/>
    </dgm:pt>
    <dgm:pt modelId="{38588CB9-583C-48F2-B2B1-DDD5C31A8720}" type="pres">
      <dgm:prSet presAssocID="{D5F28178-B054-4FE2-B13A-9EA1BBE086CA}" presName="hierChild5" presStyleCnt="0"/>
      <dgm:spPr/>
    </dgm:pt>
    <dgm:pt modelId="{8770E7E6-6B93-4BDB-B1F1-C59E184FC726}" type="pres">
      <dgm:prSet presAssocID="{563F40CD-0770-4ECD-B706-D126EFC1D4B7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900C6E1-A346-48E4-B4FC-05D7A20608E3}" type="pres">
      <dgm:prSet presAssocID="{F97C49B7-2A52-47C6-AA4D-2BF0CEFF2F93}" presName="hierRoot2" presStyleCnt="0">
        <dgm:presLayoutVars>
          <dgm:hierBranch val="init"/>
        </dgm:presLayoutVars>
      </dgm:prSet>
      <dgm:spPr/>
    </dgm:pt>
    <dgm:pt modelId="{6E3600A3-C652-4A9B-BFF3-6C533699627F}" type="pres">
      <dgm:prSet presAssocID="{F97C49B7-2A52-47C6-AA4D-2BF0CEFF2F93}" presName="rootComposite" presStyleCnt="0"/>
      <dgm:spPr/>
    </dgm:pt>
    <dgm:pt modelId="{5B05F289-9B32-4607-AEE3-2DDEFB4DAB0C}" type="pres">
      <dgm:prSet presAssocID="{F97C49B7-2A52-47C6-AA4D-2BF0CEFF2F93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7AA1F8-A9E8-434A-93B8-7D6FFBDAAC84}" type="pres">
      <dgm:prSet presAssocID="{F97C49B7-2A52-47C6-AA4D-2BF0CEFF2F93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6C319ED5-5E14-4F71-B6BF-52CABC174D3C}" type="pres">
      <dgm:prSet presAssocID="{F97C49B7-2A52-47C6-AA4D-2BF0CEFF2F93}" presName="hierChild4" presStyleCnt="0"/>
      <dgm:spPr/>
    </dgm:pt>
    <dgm:pt modelId="{265A9D7A-9802-4DC7-9353-4A8421E6C885}" type="pres">
      <dgm:prSet presAssocID="{1A4D7826-C258-44B3-9932-42DCEF50D4B6}" presName="Name37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9B54A4D-3744-4F05-8F84-39DA37126295}" type="pres">
      <dgm:prSet presAssocID="{B8A61DA7-5561-46FA-8D2C-382C3CBDC859}" presName="hierRoot2" presStyleCnt="0">
        <dgm:presLayoutVars>
          <dgm:hierBranch val="init"/>
        </dgm:presLayoutVars>
      </dgm:prSet>
      <dgm:spPr/>
    </dgm:pt>
    <dgm:pt modelId="{BFF51AEC-3005-4039-8CAC-347E71646F4B}" type="pres">
      <dgm:prSet presAssocID="{B8A61DA7-5561-46FA-8D2C-382C3CBDC859}" presName="rootComposite" presStyleCnt="0"/>
      <dgm:spPr/>
    </dgm:pt>
    <dgm:pt modelId="{BE8B442D-BA99-4639-B81D-C2CAE7F4AF7B}" type="pres">
      <dgm:prSet presAssocID="{B8A61DA7-5561-46FA-8D2C-382C3CBDC859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5BE82B-0002-4CB4-98BB-E2B1C1856C81}" type="pres">
      <dgm:prSet presAssocID="{B8A61DA7-5561-46FA-8D2C-382C3CBDC859}" presName="rootConnector" presStyleLbl="node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25EDD285-A44D-4210-B3E1-CA2A4FCD45FA}" type="pres">
      <dgm:prSet presAssocID="{B8A61DA7-5561-46FA-8D2C-382C3CBDC859}" presName="hierChild4" presStyleCnt="0"/>
      <dgm:spPr/>
    </dgm:pt>
    <dgm:pt modelId="{86E61229-1B78-41A8-9780-1119E113BA2F}" type="pres">
      <dgm:prSet presAssocID="{B8A61DA7-5561-46FA-8D2C-382C3CBDC859}" presName="hierChild5" presStyleCnt="0"/>
      <dgm:spPr/>
    </dgm:pt>
    <dgm:pt modelId="{6B9826B9-5D50-46C5-8EFE-A393CC135AB0}" type="pres">
      <dgm:prSet presAssocID="{65A5C218-9401-45BF-9586-353CA2B9A559}" presName="Name37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82C4EFF3-2AA2-4C40-9E8F-20A1355D1551}" type="pres">
      <dgm:prSet presAssocID="{E2FF6C1C-FBB1-47B3-893B-3E057AEC194A}" presName="hierRoot2" presStyleCnt="0">
        <dgm:presLayoutVars>
          <dgm:hierBranch val="init"/>
        </dgm:presLayoutVars>
      </dgm:prSet>
      <dgm:spPr/>
    </dgm:pt>
    <dgm:pt modelId="{8B7B60E9-8148-428D-8D2F-BED7F7CD5501}" type="pres">
      <dgm:prSet presAssocID="{E2FF6C1C-FBB1-47B3-893B-3E057AEC194A}" presName="rootComposite" presStyleCnt="0"/>
      <dgm:spPr/>
    </dgm:pt>
    <dgm:pt modelId="{937D55F7-FB52-4E28-A3B7-FFC692979D32}" type="pres">
      <dgm:prSet presAssocID="{E2FF6C1C-FBB1-47B3-893B-3E057AEC194A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9CC87D-8060-4766-8C8E-F78EFDC966DF}" type="pres">
      <dgm:prSet presAssocID="{E2FF6C1C-FBB1-47B3-893B-3E057AEC194A}" presName="rootConnector" presStyleLbl="node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0C94CB2A-5A11-4AB1-9160-C1E1B9FDE662}" type="pres">
      <dgm:prSet presAssocID="{E2FF6C1C-FBB1-47B3-893B-3E057AEC194A}" presName="hierChild4" presStyleCnt="0"/>
      <dgm:spPr/>
    </dgm:pt>
    <dgm:pt modelId="{DD238945-5FBC-4041-8C5B-485B07245622}" type="pres">
      <dgm:prSet presAssocID="{E2FF6C1C-FBB1-47B3-893B-3E057AEC194A}" presName="hierChild5" presStyleCnt="0"/>
      <dgm:spPr/>
    </dgm:pt>
    <dgm:pt modelId="{26220AFD-BBBF-42CF-804F-F76A01FADF18}" type="pres">
      <dgm:prSet presAssocID="{F97C49B7-2A52-47C6-AA4D-2BF0CEFF2F93}" presName="hierChild5" presStyleCnt="0"/>
      <dgm:spPr/>
    </dgm:pt>
    <dgm:pt modelId="{30A3F55F-04EF-408C-9DAE-3F0D191B276E}" type="pres">
      <dgm:prSet presAssocID="{543049DE-7D79-450D-A25E-2E0457C6AB9F}" presName="hierChild3" presStyleCnt="0"/>
      <dgm:spPr/>
    </dgm:pt>
  </dgm:ptLst>
  <dgm:cxnLst>
    <dgm:cxn modelId="{73DBD80E-D46D-4273-82DE-0CBC9E70E49C}" srcId="{D5F28178-B054-4FE2-B13A-9EA1BBE086CA}" destId="{02AC044E-B6F7-41E4-9CA2-1940E864FE6F}" srcOrd="0" destOrd="0" parTransId="{387B27EF-D377-4A9F-AA5E-AD6024A6FD06}" sibTransId="{DFFD2AFC-BE3A-4EB1-89C7-7ADB78108978}"/>
    <dgm:cxn modelId="{1A5FD20F-D03B-45D9-A117-5D022A8B1B58}" type="presOf" srcId="{82FD8795-F79C-4F1F-A53E-BE5561501B92}" destId="{6991ABA0-7F72-4C00-A165-74702D0D1AD4}" srcOrd="1" destOrd="0" presId="urn:microsoft.com/office/officeart/2005/8/layout/orgChart1"/>
    <dgm:cxn modelId="{8CEAE892-6D54-4E2E-864D-F54D7E6135D0}" type="presOf" srcId="{F49370F1-F781-4318-9C71-564830F5CA74}" destId="{D61BC8CE-27B8-4D81-8089-16A3B1099870}" srcOrd="0" destOrd="0" presId="urn:microsoft.com/office/officeart/2005/8/layout/orgChart1"/>
    <dgm:cxn modelId="{AD884B62-5F3C-43AD-9FB5-DCEFF291C918}" type="presOf" srcId="{AAFFFB69-A23E-4E4E-ABB5-BA2AA0DFB470}" destId="{CC28D699-49D7-43FA-976A-34CC54A94B21}" srcOrd="1" destOrd="0" presId="urn:microsoft.com/office/officeart/2005/8/layout/orgChart1"/>
    <dgm:cxn modelId="{BA72492B-4DFE-42E4-862F-7A5CCED40BBD}" type="presOf" srcId="{40BD3D72-E991-4489-B073-37CAEBC0DD7D}" destId="{90859474-771E-4263-BDC6-5357495EA79B}" srcOrd="1" destOrd="0" presId="urn:microsoft.com/office/officeart/2005/8/layout/orgChart1"/>
    <dgm:cxn modelId="{80EC3610-F01E-4521-A5DB-6701547A551A}" type="presOf" srcId="{E456BFDA-734D-49D3-80B3-8A993600EAFC}" destId="{53F38F12-2242-4918-B310-E5793F4A1FF1}" srcOrd="0" destOrd="0" presId="urn:microsoft.com/office/officeart/2005/8/layout/orgChart1"/>
    <dgm:cxn modelId="{848C3647-48FE-4193-A6D4-58813BDD4AEA}" type="presOf" srcId="{E2FF6C1C-FBB1-47B3-893B-3E057AEC194A}" destId="{937D55F7-FB52-4E28-A3B7-FFC692979D32}" srcOrd="0" destOrd="0" presId="urn:microsoft.com/office/officeart/2005/8/layout/orgChart1"/>
    <dgm:cxn modelId="{4B26950D-A017-4176-A893-C5F2EA4DDAC4}" type="presOf" srcId="{B8A61DA7-5561-46FA-8D2C-382C3CBDC859}" destId="{1A5BE82B-0002-4CB4-98BB-E2B1C1856C81}" srcOrd="1" destOrd="0" presId="urn:microsoft.com/office/officeart/2005/8/layout/orgChart1"/>
    <dgm:cxn modelId="{69B156E6-E3E7-4677-ABFE-80950EB67233}" type="presOf" srcId="{05FAF97E-9C76-49BE-A73E-53A33509A096}" destId="{C98981BA-B732-47DC-9BA9-A1D6DF0434AF}" srcOrd="0" destOrd="0" presId="urn:microsoft.com/office/officeart/2005/8/layout/orgChart1"/>
    <dgm:cxn modelId="{375FE337-2AB5-4B28-AE01-7FAB27A1C964}" type="presOf" srcId="{1CEAE91E-7327-4B75-BC34-2784756A8A9E}" destId="{06DAAF1A-AE0F-4666-8001-08BE6008C069}" srcOrd="0" destOrd="0" presId="urn:microsoft.com/office/officeart/2005/8/layout/orgChart1"/>
    <dgm:cxn modelId="{DF84454A-D795-4EE4-98AF-18EBABDF1D69}" srcId="{F97C49B7-2A52-47C6-AA4D-2BF0CEFF2F93}" destId="{B8A61DA7-5561-46FA-8D2C-382C3CBDC859}" srcOrd="0" destOrd="0" parTransId="{1A4D7826-C258-44B3-9932-42DCEF50D4B6}" sibTransId="{6E8DB6EC-FD4A-48B1-B278-B2D4F726F74F}"/>
    <dgm:cxn modelId="{922AF9D6-191D-463F-8DEB-039374C9E1C8}" type="presOf" srcId="{0D61B716-D929-4F51-BB65-C934947BD3D1}" destId="{2708CA61-8421-40FB-B015-56D8805B8141}" srcOrd="0" destOrd="0" presId="urn:microsoft.com/office/officeart/2005/8/layout/orgChart1"/>
    <dgm:cxn modelId="{196C8C36-521C-48B4-B537-274788F38FDE}" type="presOf" srcId="{65A5C218-9401-45BF-9586-353CA2B9A559}" destId="{6B9826B9-5D50-46C5-8EFE-A393CC135AB0}" srcOrd="0" destOrd="0" presId="urn:microsoft.com/office/officeart/2005/8/layout/orgChart1"/>
    <dgm:cxn modelId="{D75EC453-02C4-4BA8-9587-2D8C8AFF1616}" type="presOf" srcId="{82FD8795-F79C-4F1F-A53E-BE5561501B92}" destId="{088A7788-30A4-4E8E-A081-CCC22F5B6FE0}" srcOrd="0" destOrd="0" presId="urn:microsoft.com/office/officeart/2005/8/layout/orgChart1"/>
    <dgm:cxn modelId="{FC22C4AE-6B34-48BA-AA80-9E3C6E2A0C03}" srcId="{543049DE-7D79-450D-A25E-2E0457C6AB9F}" destId="{D5F28178-B054-4FE2-B13A-9EA1BBE086CA}" srcOrd="3" destOrd="0" parTransId="{E2D885B8-BF55-4F64-924F-C8D1BC9A7484}" sibTransId="{F066F819-A5ED-46B0-B644-097BA908F4D6}"/>
    <dgm:cxn modelId="{2CB765D2-38AB-466F-B1AE-449AA47C4AB0}" type="presOf" srcId="{0F439CB0-EE9F-4DB9-8A1F-7117B5CE17E0}" destId="{3AEC5EA2-ECF1-4A8C-81D2-5435C1C3849F}" srcOrd="1" destOrd="0" presId="urn:microsoft.com/office/officeart/2005/8/layout/orgChart1"/>
    <dgm:cxn modelId="{7C3C76C7-84F2-4127-B930-5C4A80CF81C3}" srcId="{543049DE-7D79-450D-A25E-2E0457C6AB9F}" destId="{F97C49B7-2A52-47C6-AA4D-2BF0CEFF2F93}" srcOrd="4" destOrd="0" parTransId="{563F40CD-0770-4ECD-B706-D126EFC1D4B7}" sibTransId="{F9B497EF-73BB-4AC4-A4AC-E658DB31CEDF}"/>
    <dgm:cxn modelId="{4BF5BBA1-B9DB-4427-BA77-C6053486930A}" type="presOf" srcId="{741A3F6F-9186-4425-B156-A364D1E7336A}" destId="{6789D85D-1C97-4343-8E87-E3683AC94E4A}" srcOrd="0" destOrd="0" presId="urn:microsoft.com/office/officeart/2005/8/layout/orgChart1"/>
    <dgm:cxn modelId="{89EACC6C-EFAD-4117-AC6D-AAF3F3EF3FF7}" type="presOf" srcId="{02AC044E-B6F7-41E4-9CA2-1940E864FE6F}" destId="{0C13796A-0FE8-4681-8A68-E777898BF148}" srcOrd="1" destOrd="0" presId="urn:microsoft.com/office/officeart/2005/8/layout/orgChart1"/>
    <dgm:cxn modelId="{8F9A0758-D780-40D1-939A-A1671B5B7639}" srcId="{542C4A2D-1E76-4AE4-AAF6-7A93CB56E4C5}" destId="{40BD3D72-E991-4489-B073-37CAEBC0DD7D}" srcOrd="0" destOrd="0" parTransId="{F49370F1-F781-4318-9C71-564830F5CA74}" sibTransId="{56A9653E-E920-45AA-9D02-FFBA49B38A9E}"/>
    <dgm:cxn modelId="{60F3FCA0-9706-4FDE-93E7-EE87D41B9C8D}" srcId="{D5F28178-B054-4FE2-B13A-9EA1BBE086CA}" destId="{82FD8795-F79C-4F1F-A53E-BE5561501B92}" srcOrd="1" destOrd="0" parTransId="{05FAF97E-9C76-49BE-A73E-53A33509A096}" sibTransId="{435FB447-183C-4023-A5E8-F0016FFC3C49}"/>
    <dgm:cxn modelId="{DA77F917-F737-4AB9-A428-FFE67AA0E2A1}" type="presOf" srcId="{E21F7E7C-C726-4CC1-8CAF-C14EAFEDBBE6}" destId="{94870F04-E043-4280-8634-F989B7735665}" srcOrd="0" destOrd="0" presId="urn:microsoft.com/office/officeart/2005/8/layout/orgChart1"/>
    <dgm:cxn modelId="{55F3FFE0-484C-460A-BED2-46BD04C1FB8A}" type="presOf" srcId="{40BD3D72-E991-4489-B073-37CAEBC0DD7D}" destId="{769DFE81-8817-4C6F-B4F4-2879BB3BB787}" srcOrd="0" destOrd="0" presId="urn:microsoft.com/office/officeart/2005/8/layout/orgChart1"/>
    <dgm:cxn modelId="{E89BCBE5-D8A4-4B68-8573-142D123D06E8}" type="presOf" srcId="{89348BEB-2688-4387-A628-90EE3D22D4FA}" destId="{8DAC81F2-8F0B-4ABE-9069-421F02FE4945}" srcOrd="0" destOrd="0" presId="urn:microsoft.com/office/officeart/2005/8/layout/orgChart1"/>
    <dgm:cxn modelId="{A46B562A-2AC3-436A-BFB4-23D206CC45E9}" type="presOf" srcId="{543049DE-7D79-450D-A25E-2E0457C6AB9F}" destId="{802E2C0C-FF4C-453C-A28F-B12D64D46792}" srcOrd="0" destOrd="0" presId="urn:microsoft.com/office/officeart/2005/8/layout/orgChart1"/>
    <dgm:cxn modelId="{826693AC-741A-43C9-A56B-71CDC6010BD6}" type="presOf" srcId="{6BFC6591-5236-45C0-83EF-ACEBBD1A6478}" destId="{4316FB2D-4A24-41D4-A688-1AF80A9D7832}" srcOrd="0" destOrd="0" presId="urn:microsoft.com/office/officeart/2005/8/layout/orgChart1"/>
    <dgm:cxn modelId="{C9AF2ADF-2642-4C11-AEE8-D42B45065A5C}" type="presOf" srcId="{543049DE-7D79-450D-A25E-2E0457C6AB9F}" destId="{52D60931-B525-4744-A112-0DD657F99521}" srcOrd="1" destOrd="0" presId="urn:microsoft.com/office/officeart/2005/8/layout/orgChart1"/>
    <dgm:cxn modelId="{F1CA0D4D-618A-4AD9-919A-E2B5B98FEAC1}" srcId="{543049DE-7D79-450D-A25E-2E0457C6AB9F}" destId="{0F439CB0-EE9F-4DB9-8A1F-7117B5CE17E0}" srcOrd="0" destOrd="0" parTransId="{1CEAE91E-7327-4B75-BC34-2784756A8A9E}" sibTransId="{EB4204EC-3788-4926-9D9E-9DFAB0E094D0}"/>
    <dgm:cxn modelId="{1FA3615A-D5F4-43DD-A59D-EC4A82CA61A5}" srcId="{F97C49B7-2A52-47C6-AA4D-2BF0CEFF2F93}" destId="{E2FF6C1C-FBB1-47B3-893B-3E057AEC194A}" srcOrd="1" destOrd="0" parTransId="{65A5C218-9401-45BF-9586-353CA2B9A559}" sibTransId="{CD30E496-66E9-4598-B1F5-721D46E54B52}"/>
    <dgm:cxn modelId="{0466BB1D-6539-48CA-8257-93599451E698}" type="presOf" srcId="{F97C49B7-2A52-47C6-AA4D-2BF0CEFF2F93}" destId="{5B05F289-9B32-4607-AEE3-2DDEFB4DAB0C}" srcOrd="0" destOrd="0" presId="urn:microsoft.com/office/officeart/2005/8/layout/orgChart1"/>
    <dgm:cxn modelId="{BB0A29F8-BD76-44B8-AEB8-3F66D1CFD019}" srcId="{6BFC6591-5236-45C0-83EF-ACEBBD1A6478}" destId="{543049DE-7D79-450D-A25E-2E0457C6AB9F}" srcOrd="0" destOrd="0" parTransId="{54ED3C50-111F-4980-B4F2-F1A7CA2F8316}" sibTransId="{AE8D218A-4B38-46CD-81A9-50AE7A4F353F}"/>
    <dgm:cxn modelId="{05366DCF-3569-40BD-BAE1-EE2E841B65E6}" srcId="{D5F28178-B054-4FE2-B13A-9EA1BBE086CA}" destId="{E21F7E7C-C726-4CC1-8CAF-C14EAFEDBBE6}" srcOrd="2" destOrd="0" parTransId="{E456BFDA-734D-49D3-80B3-8A993600EAFC}" sibTransId="{EB5BF9EF-B904-46BC-B3E3-F71F5F07E400}"/>
    <dgm:cxn modelId="{E23B210F-A06E-4409-8D98-89466F07FB04}" type="presOf" srcId="{0D61B716-D929-4F51-BB65-C934947BD3D1}" destId="{726E72CF-DDA0-40C0-879A-0314FD6BEA9D}" srcOrd="1" destOrd="0" presId="urn:microsoft.com/office/officeart/2005/8/layout/orgChart1"/>
    <dgm:cxn modelId="{103F7360-D8B5-4FF0-8541-E365FF944F3D}" type="presOf" srcId="{2F53666C-C5F3-4E71-8B75-EA69C5BA2345}" destId="{E6CB7424-67F9-4F7B-A6A3-0F44E0960947}" srcOrd="0" destOrd="0" presId="urn:microsoft.com/office/officeart/2005/8/layout/orgChart1"/>
    <dgm:cxn modelId="{5F0CBAD5-CF58-4C3E-88CA-5C24C8BFE710}" type="presOf" srcId="{542C4A2D-1E76-4AE4-AAF6-7A93CB56E4C5}" destId="{D06031BC-708C-4F62-9255-2CDBB60C1528}" srcOrd="1" destOrd="0" presId="urn:microsoft.com/office/officeart/2005/8/layout/orgChart1"/>
    <dgm:cxn modelId="{F42D13B8-963F-4EA8-9986-5365A0691D90}" type="presOf" srcId="{1A4D7826-C258-44B3-9932-42DCEF50D4B6}" destId="{265A9D7A-9802-4DC7-9353-4A8421E6C885}" srcOrd="0" destOrd="0" presId="urn:microsoft.com/office/officeart/2005/8/layout/orgChart1"/>
    <dgm:cxn modelId="{EE8B8406-B1F7-4E2D-AB3D-7B618AA87EB1}" type="presOf" srcId="{E21F7E7C-C726-4CC1-8CAF-C14EAFEDBBE6}" destId="{26E0DBEF-ECDC-40E0-8415-EA6C60F0A8B5}" srcOrd="1" destOrd="0" presId="urn:microsoft.com/office/officeart/2005/8/layout/orgChart1"/>
    <dgm:cxn modelId="{8F0F93BD-3B02-4DED-A609-7A19A9B656ED}" type="presOf" srcId="{563F40CD-0770-4ECD-B706-D126EFC1D4B7}" destId="{8770E7E6-6B93-4BDB-B1F1-C59E184FC726}" srcOrd="0" destOrd="0" presId="urn:microsoft.com/office/officeart/2005/8/layout/orgChart1"/>
    <dgm:cxn modelId="{1D943594-ED43-41F8-A905-CDD3B36AEDB0}" type="presOf" srcId="{AAFFFB69-A23E-4E4E-ABB5-BA2AA0DFB470}" destId="{5CE518D7-6057-4D43-A65C-9AB460D33B0F}" srcOrd="0" destOrd="0" presId="urn:microsoft.com/office/officeart/2005/8/layout/orgChart1"/>
    <dgm:cxn modelId="{DC26FD1B-B899-4C82-9195-035F99114C1A}" srcId="{542C4A2D-1E76-4AE4-AAF6-7A93CB56E4C5}" destId="{0D61B716-D929-4F51-BB65-C934947BD3D1}" srcOrd="1" destOrd="0" parTransId="{89348BEB-2688-4387-A628-90EE3D22D4FA}" sibTransId="{564720A9-EF15-4E99-9D2A-6037B6B8AE4C}"/>
    <dgm:cxn modelId="{AE7723C1-E0EA-47C7-A993-5FA40FF02BCE}" type="presOf" srcId="{02AC044E-B6F7-41E4-9CA2-1940E864FE6F}" destId="{6B026043-799E-430F-BFE6-31BABCDD96C9}" srcOrd="0" destOrd="0" presId="urn:microsoft.com/office/officeart/2005/8/layout/orgChart1"/>
    <dgm:cxn modelId="{13436F2B-F83F-4BE6-A99A-C49C4E312BB8}" type="presOf" srcId="{542C4A2D-1E76-4AE4-AAF6-7A93CB56E4C5}" destId="{C5E84730-AD33-47F5-AE7C-EA5A33F152AB}" srcOrd="0" destOrd="0" presId="urn:microsoft.com/office/officeart/2005/8/layout/orgChart1"/>
    <dgm:cxn modelId="{B4C16167-B903-412B-B337-8EB6FE586698}" type="presOf" srcId="{0F439CB0-EE9F-4DB9-8A1F-7117B5CE17E0}" destId="{0B275CB4-5D76-48A0-B738-70D48A1C441A}" srcOrd="0" destOrd="0" presId="urn:microsoft.com/office/officeart/2005/8/layout/orgChart1"/>
    <dgm:cxn modelId="{1A8B3CFB-036B-4B41-9D6D-26BF5DC16402}" type="presOf" srcId="{E2D885B8-BF55-4F64-924F-C8D1BC9A7484}" destId="{7446D218-9416-4E80-BF68-9C3CEAB62B33}" srcOrd="0" destOrd="0" presId="urn:microsoft.com/office/officeart/2005/8/layout/orgChart1"/>
    <dgm:cxn modelId="{726FA4EE-33E7-4CE0-A9D2-EB1D466B88AF}" type="presOf" srcId="{D5F28178-B054-4FE2-B13A-9EA1BBE086CA}" destId="{8F28261E-E7BC-4A61-9784-7938081AB653}" srcOrd="1" destOrd="0" presId="urn:microsoft.com/office/officeart/2005/8/layout/orgChart1"/>
    <dgm:cxn modelId="{F096DA5F-BD48-4B7D-A092-91D3687EB751}" srcId="{543049DE-7D79-450D-A25E-2E0457C6AB9F}" destId="{542C4A2D-1E76-4AE4-AAF6-7A93CB56E4C5}" srcOrd="2" destOrd="0" parTransId="{741A3F6F-9186-4425-B156-A364D1E7336A}" sibTransId="{33F2AEED-A852-4C13-B996-085537F9D2A1}"/>
    <dgm:cxn modelId="{77B7D034-2D59-4818-BA8E-C37D544F649F}" type="presOf" srcId="{F97C49B7-2A52-47C6-AA4D-2BF0CEFF2F93}" destId="{C17AA1F8-A9E8-434A-93B8-7D6FFBDAAC84}" srcOrd="1" destOrd="0" presId="urn:microsoft.com/office/officeart/2005/8/layout/orgChart1"/>
    <dgm:cxn modelId="{22659FC8-88D2-492A-AF76-7DCE4AE69054}" srcId="{543049DE-7D79-450D-A25E-2E0457C6AB9F}" destId="{AAFFFB69-A23E-4E4E-ABB5-BA2AA0DFB470}" srcOrd="1" destOrd="0" parTransId="{2F53666C-C5F3-4E71-8B75-EA69C5BA2345}" sibTransId="{F02D226F-02D2-4F88-9F82-9474062D08CC}"/>
    <dgm:cxn modelId="{3837F02E-B1F5-4A92-9BFA-AABC6287D637}" type="presOf" srcId="{E2FF6C1C-FBB1-47B3-893B-3E057AEC194A}" destId="{A79CC87D-8060-4766-8C8E-F78EFDC966DF}" srcOrd="1" destOrd="0" presId="urn:microsoft.com/office/officeart/2005/8/layout/orgChart1"/>
    <dgm:cxn modelId="{A25A3AFC-0DEC-492B-BA9A-D1FEF37432ED}" type="presOf" srcId="{B8A61DA7-5561-46FA-8D2C-382C3CBDC859}" destId="{BE8B442D-BA99-4639-B81D-C2CAE7F4AF7B}" srcOrd="0" destOrd="0" presId="urn:microsoft.com/office/officeart/2005/8/layout/orgChart1"/>
    <dgm:cxn modelId="{DCA84BC3-C829-4561-9600-8EE8E51D5C8A}" type="presOf" srcId="{D5F28178-B054-4FE2-B13A-9EA1BBE086CA}" destId="{50625BF3-CB82-4639-AA7E-F4CE829BB404}" srcOrd="0" destOrd="0" presId="urn:microsoft.com/office/officeart/2005/8/layout/orgChart1"/>
    <dgm:cxn modelId="{CC0F9E2D-6F4D-414F-8923-71522A15170F}" type="presOf" srcId="{387B27EF-D377-4A9F-AA5E-AD6024A6FD06}" destId="{4983BEBE-3414-412C-B4CF-8D4CDA4347E0}" srcOrd="0" destOrd="0" presId="urn:microsoft.com/office/officeart/2005/8/layout/orgChart1"/>
    <dgm:cxn modelId="{E4DE0ABB-8195-4150-9C1B-B9A0D3323B7F}" type="presParOf" srcId="{4316FB2D-4A24-41D4-A688-1AF80A9D7832}" destId="{CE20B3DF-AED7-4CFF-9EF7-837A799621A2}" srcOrd="0" destOrd="0" presId="urn:microsoft.com/office/officeart/2005/8/layout/orgChart1"/>
    <dgm:cxn modelId="{6E18F6B6-1A67-451D-B670-567693AF0ED8}" type="presParOf" srcId="{CE20B3DF-AED7-4CFF-9EF7-837A799621A2}" destId="{7EE421B5-B9A4-483E-91E4-71ACB77A0361}" srcOrd="0" destOrd="0" presId="urn:microsoft.com/office/officeart/2005/8/layout/orgChart1"/>
    <dgm:cxn modelId="{E9F55B4F-F364-4C45-8263-8FB646104025}" type="presParOf" srcId="{7EE421B5-B9A4-483E-91E4-71ACB77A0361}" destId="{802E2C0C-FF4C-453C-A28F-B12D64D46792}" srcOrd="0" destOrd="0" presId="urn:microsoft.com/office/officeart/2005/8/layout/orgChart1"/>
    <dgm:cxn modelId="{A65B3F4D-A48C-4C5F-863A-DBFCCD73F523}" type="presParOf" srcId="{7EE421B5-B9A4-483E-91E4-71ACB77A0361}" destId="{52D60931-B525-4744-A112-0DD657F99521}" srcOrd="1" destOrd="0" presId="urn:microsoft.com/office/officeart/2005/8/layout/orgChart1"/>
    <dgm:cxn modelId="{60DA64F5-3783-4B92-818C-6320DBBFFE23}" type="presParOf" srcId="{CE20B3DF-AED7-4CFF-9EF7-837A799621A2}" destId="{96E34552-708F-4AA0-8E3B-5BA79DFEEA94}" srcOrd="1" destOrd="0" presId="urn:microsoft.com/office/officeart/2005/8/layout/orgChart1"/>
    <dgm:cxn modelId="{74FE67B4-EA8B-4A6F-9882-C299835F5C34}" type="presParOf" srcId="{96E34552-708F-4AA0-8E3B-5BA79DFEEA94}" destId="{06DAAF1A-AE0F-4666-8001-08BE6008C069}" srcOrd="0" destOrd="0" presId="urn:microsoft.com/office/officeart/2005/8/layout/orgChart1"/>
    <dgm:cxn modelId="{3DC90F86-93DE-410E-9536-31C65173AADF}" type="presParOf" srcId="{96E34552-708F-4AA0-8E3B-5BA79DFEEA94}" destId="{77D69F33-791E-4A8B-9416-D6EE30721E0E}" srcOrd="1" destOrd="0" presId="urn:microsoft.com/office/officeart/2005/8/layout/orgChart1"/>
    <dgm:cxn modelId="{6263D0A5-B6F4-4578-97E9-85BD95D8B55D}" type="presParOf" srcId="{77D69F33-791E-4A8B-9416-D6EE30721E0E}" destId="{043E7975-0115-44F9-9881-E88DF28F4D44}" srcOrd="0" destOrd="0" presId="urn:microsoft.com/office/officeart/2005/8/layout/orgChart1"/>
    <dgm:cxn modelId="{FC17A91B-2BCC-4F2C-8808-175C77DB9667}" type="presParOf" srcId="{043E7975-0115-44F9-9881-E88DF28F4D44}" destId="{0B275CB4-5D76-48A0-B738-70D48A1C441A}" srcOrd="0" destOrd="0" presId="urn:microsoft.com/office/officeart/2005/8/layout/orgChart1"/>
    <dgm:cxn modelId="{C2E2FB13-CD2F-43CC-ADB0-76B49352512D}" type="presParOf" srcId="{043E7975-0115-44F9-9881-E88DF28F4D44}" destId="{3AEC5EA2-ECF1-4A8C-81D2-5435C1C3849F}" srcOrd="1" destOrd="0" presId="urn:microsoft.com/office/officeart/2005/8/layout/orgChart1"/>
    <dgm:cxn modelId="{98884B48-3103-437C-933F-BD691A2B7CA7}" type="presParOf" srcId="{77D69F33-791E-4A8B-9416-D6EE30721E0E}" destId="{64407296-6915-4A8F-823A-68D669F06340}" srcOrd="1" destOrd="0" presId="urn:microsoft.com/office/officeart/2005/8/layout/orgChart1"/>
    <dgm:cxn modelId="{086E60D6-98FD-4CAD-9734-C9A43AFB1E98}" type="presParOf" srcId="{77D69F33-791E-4A8B-9416-D6EE30721E0E}" destId="{BBDCF705-E57C-4A0B-B100-E2E8B27E1AAE}" srcOrd="2" destOrd="0" presId="urn:microsoft.com/office/officeart/2005/8/layout/orgChart1"/>
    <dgm:cxn modelId="{BE4B6575-78C2-4E5D-85D1-7CCC8B645E7B}" type="presParOf" srcId="{96E34552-708F-4AA0-8E3B-5BA79DFEEA94}" destId="{E6CB7424-67F9-4F7B-A6A3-0F44E0960947}" srcOrd="2" destOrd="0" presId="urn:microsoft.com/office/officeart/2005/8/layout/orgChart1"/>
    <dgm:cxn modelId="{FCE14B0A-55DC-44BE-95CB-B0EC38D368BA}" type="presParOf" srcId="{96E34552-708F-4AA0-8E3B-5BA79DFEEA94}" destId="{5F3704AB-6B7F-45DB-B3E5-F55C9174A636}" srcOrd="3" destOrd="0" presId="urn:microsoft.com/office/officeart/2005/8/layout/orgChart1"/>
    <dgm:cxn modelId="{3E3ED89A-E42F-4D2E-8FBA-86A5527E828A}" type="presParOf" srcId="{5F3704AB-6B7F-45DB-B3E5-F55C9174A636}" destId="{8A1EEF2C-1629-4A76-8A30-780BF4585D0D}" srcOrd="0" destOrd="0" presId="urn:microsoft.com/office/officeart/2005/8/layout/orgChart1"/>
    <dgm:cxn modelId="{61986CDF-9A4F-4641-A6EC-1D75819CA5A5}" type="presParOf" srcId="{8A1EEF2C-1629-4A76-8A30-780BF4585D0D}" destId="{5CE518D7-6057-4D43-A65C-9AB460D33B0F}" srcOrd="0" destOrd="0" presId="urn:microsoft.com/office/officeart/2005/8/layout/orgChart1"/>
    <dgm:cxn modelId="{B6E4592E-0A4F-437F-B0BA-D7AB4245B250}" type="presParOf" srcId="{8A1EEF2C-1629-4A76-8A30-780BF4585D0D}" destId="{CC28D699-49D7-43FA-976A-34CC54A94B21}" srcOrd="1" destOrd="0" presId="urn:microsoft.com/office/officeart/2005/8/layout/orgChart1"/>
    <dgm:cxn modelId="{E035C490-A8F4-4DBD-A4B2-5B1DA0958D32}" type="presParOf" srcId="{5F3704AB-6B7F-45DB-B3E5-F55C9174A636}" destId="{1345CEB3-7996-4130-BD1C-C31F463247C5}" srcOrd="1" destOrd="0" presId="urn:microsoft.com/office/officeart/2005/8/layout/orgChart1"/>
    <dgm:cxn modelId="{1ED2AA15-89B9-4A3A-9811-C2589FBF4AF0}" type="presParOf" srcId="{5F3704AB-6B7F-45DB-B3E5-F55C9174A636}" destId="{26C0C844-E882-4F27-A1D4-387AA319DB14}" srcOrd="2" destOrd="0" presId="urn:microsoft.com/office/officeart/2005/8/layout/orgChart1"/>
    <dgm:cxn modelId="{7B0B4D64-B576-4F80-87F4-2A5839F78AF9}" type="presParOf" srcId="{96E34552-708F-4AA0-8E3B-5BA79DFEEA94}" destId="{6789D85D-1C97-4343-8E87-E3683AC94E4A}" srcOrd="4" destOrd="0" presId="urn:microsoft.com/office/officeart/2005/8/layout/orgChart1"/>
    <dgm:cxn modelId="{F79025AD-F0C3-4A3D-8381-505D2E4AF41D}" type="presParOf" srcId="{96E34552-708F-4AA0-8E3B-5BA79DFEEA94}" destId="{5096C9E5-D0B3-46B1-B3A6-2C5EBC0F65A9}" srcOrd="5" destOrd="0" presId="urn:microsoft.com/office/officeart/2005/8/layout/orgChart1"/>
    <dgm:cxn modelId="{388A9CDB-66C2-4886-BEEF-00E7795685B9}" type="presParOf" srcId="{5096C9E5-D0B3-46B1-B3A6-2C5EBC0F65A9}" destId="{5EF93845-6BE2-408F-AE70-9970AF1BC786}" srcOrd="0" destOrd="0" presId="urn:microsoft.com/office/officeart/2005/8/layout/orgChart1"/>
    <dgm:cxn modelId="{115760BE-786A-401B-9CF3-FC9F934999E6}" type="presParOf" srcId="{5EF93845-6BE2-408F-AE70-9970AF1BC786}" destId="{C5E84730-AD33-47F5-AE7C-EA5A33F152AB}" srcOrd="0" destOrd="0" presId="urn:microsoft.com/office/officeart/2005/8/layout/orgChart1"/>
    <dgm:cxn modelId="{7DBCEA55-C6BA-47F1-99E2-A0C819006ADA}" type="presParOf" srcId="{5EF93845-6BE2-408F-AE70-9970AF1BC786}" destId="{D06031BC-708C-4F62-9255-2CDBB60C1528}" srcOrd="1" destOrd="0" presId="urn:microsoft.com/office/officeart/2005/8/layout/orgChart1"/>
    <dgm:cxn modelId="{EF0C0C56-3326-46E7-92E9-9A18661958E0}" type="presParOf" srcId="{5096C9E5-D0B3-46B1-B3A6-2C5EBC0F65A9}" destId="{8883BDD6-5DE6-4039-BEFB-6AC2B64B87C4}" srcOrd="1" destOrd="0" presId="urn:microsoft.com/office/officeart/2005/8/layout/orgChart1"/>
    <dgm:cxn modelId="{E067F513-7079-4481-8828-72777FF7DC4C}" type="presParOf" srcId="{8883BDD6-5DE6-4039-BEFB-6AC2B64B87C4}" destId="{D61BC8CE-27B8-4D81-8089-16A3B1099870}" srcOrd="0" destOrd="0" presId="urn:microsoft.com/office/officeart/2005/8/layout/orgChart1"/>
    <dgm:cxn modelId="{FEACC623-20FE-44EE-A6F3-A5F237BA3170}" type="presParOf" srcId="{8883BDD6-5DE6-4039-BEFB-6AC2B64B87C4}" destId="{02F28DDB-D2F7-42C0-898A-841B21F37620}" srcOrd="1" destOrd="0" presId="urn:microsoft.com/office/officeart/2005/8/layout/orgChart1"/>
    <dgm:cxn modelId="{086255AF-E515-4F86-A506-2413857B548D}" type="presParOf" srcId="{02F28DDB-D2F7-42C0-898A-841B21F37620}" destId="{0F884ABD-BA61-40D9-821F-BFECC04A883A}" srcOrd="0" destOrd="0" presId="urn:microsoft.com/office/officeart/2005/8/layout/orgChart1"/>
    <dgm:cxn modelId="{E366051C-AC80-4D9C-8301-82EADBC41EC5}" type="presParOf" srcId="{0F884ABD-BA61-40D9-821F-BFECC04A883A}" destId="{769DFE81-8817-4C6F-B4F4-2879BB3BB787}" srcOrd="0" destOrd="0" presId="urn:microsoft.com/office/officeart/2005/8/layout/orgChart1"/>
    <dgm:cxn modelId="{EDB94FD7-7CB5-486D-914B-589475C45E8B}" type="presParOf" srcId="{0F884ABD-BA61-40D9-821F-BFECC04A883A}" destId="{90859474-771E-4263-BDC6-5357495EA79B}" srcOrd="1" destOrd="0" presId="urn:microsoft.com/office/officeart/2005/8/layout/orgChart1"/>
    <dgm:cxn modelId="{6A3EACB8-0512-4E88-ABB0-B3C856B1CCB0}" type="presParOf" srcId="{02F28DDB-D2F7-42C0-898A-841B21F37620}" destId="{56E331EE-9744-4402-B9DB-3513DC9DB3E3}" srcOrd="1" destOrd="0" presId="urn:microsoft.com/office/officeart/2005/8/layout/orgChart1"/>
    <dgm:cxn modelId="{96AE9BC2-43DB-4B31-8966-C38B26307F8E}" type="presParOf" srcId="{02F28DDB-D2F7-42C0-898A-841B21F37620}" destId="{733A87D2-4C93-433E-AFF1-C8085DFD04C5}" srcOrd="2" destOrd="0" presId="urn:microsoft.com/office/officeart/2005/8/layout/orgChart1"/>
    <dgm:cxn modelId="{D6D74334-4B31-47BF-A8D9-082713E6B840}" type="presParOf" srcId="{8883BDD6-5DE6-4039-BEFB-6AC2B64B87C4}" destId="{8DAC81F2-8F0B-4ABE-9069-421F02FE4945}" srcOrd="2" destOrd="0" presId="urn:microsoft.com/office/officeart/2005/8/layout/orgChart1"/>
    <dgm:cxn modelId="{5917559C-B2BE-4546-AF4A-C23BD225121E}" type="presParOf" srcId="{8883BDD6-5DE6-4039-BEFB-6AC2B64B87C4}" destId="{B03C5B1A-8994-45AC-BE03-747B1226A0E0}" srcOrd="3" destOrd="0" presId="urn:microsoft.com/office/officeart/2005/8/layout/orgChart1"/>
    <dgm:cxn modelId="{E33195D5-374C-4A91-BE09-53F1D26B048A}" type="presParOf" srcId="{B03C5B1A-8994-45AC-BE03-747B1226A0E0}" destId="{525D68D0-D0BC-410A-950F-FA8D77DFF804}" srcOrd="0" destOrd="0" presId="urn:microsoft.com/office/officeart/2005/8/layout/orgChart1"/>
    <dgm:cxn modelId="{B8D780A2-F17F-4ACE-9F81-85F1A127BDE8}" type="presParOf" srcId="{525D68D0-D0BC-410A-950F-FA8D77DFF804}" destId="{2708CA61-8421-40FB-B015-56D8805B8141}" srcOrd="0" destOrd="0" presId="urn:microsoft.com/office/officeart/2005/8/layout/orgChart1"/>
    <dgm:cxn modelId="{ADD24F83-AC23-4225-BC79-135DB548DA59}" type="presParOf" srcId="{525D68D0-D0BC-410A-950F-FA8D77DFF804}" destId="{726E72CF-DDA0-40C0-879A-0314FD6BEA9D}" srcOrd="1" destOrd="0" presId="urn:microsoft.com/office/officeart/2005/8/layout/orgChart1"/>
    <dgm:cxn modelId="{F7189F59-320F-43A3-8847-3B8DB376CB5F}" type="presParOf" srcId="{B03C5B1A-8994-45AC-BE03-747B1226A0E0}" destId="{52F8486A-4D5A-4D98-A9A8-2B9DFA221DC7}" srcOrd="1" destOrd="0" presId="urn:microsoft.com/office/officeart/2005/8/layout/orgChart1"/>
    <dgm:cxn modelId="{AF52AF61-6E56-4B88-8D22-A403FE1AF890}" type="presParOf" srcId="{B03C5B1A-8994-45AC-BE03-747B1226A0E0}" destId="{EE8914CD-407D-450B-9E83-F84613A95848}" srcOrd="2" destOrd="0" presId="urn:microsoft.com/office/officeart/2005/8/layout/orgChart1"/>
    <dgm:cxn modelId="{7B02F761-08A1-41CD-B1AE-1DE2B0C45A9E}" type="presParOf" srcId="{5096C9E5-D0B3-46B1-B3A6-2C5EBC0F65A9}" destId="{DD8025E7-B3FE-4F8E-B477-622443DB7CE0}" srcOrd="2" destOrd="0" presId="urn:microsoft.com/office/officeart/2005/8/layout/orgChart1"/>
    <dgm:cxn modelId="{23B00D5C-DB5A-4FBE-86BD-E6C093BD9D30}" type="presParOf" srcId="{96E34552-708F-4AA0-8E3B-5BA79DFEEA94}" destId="{7446D218-9416-4E80-BF68-9C3CEAB62B33}" srcOrd="6" destOrd="0" presId="urn:microsoft.com/office/officeart/2005/8/layout/orgChart1"/>
    <dgm:cxn modelId="{72EF52F4-B423-4BA0-A0B6-395BE5448E54}" type="presParOf" srcId="{96E34552-708F-4AA0-8E3B-5BA79DFEEA94}" destId="{DA371E15-DE0E-4A54-8C59-844D915724A3}" srcOrd="7" destOrd="0" presId="urn:microsoft.com/office/officeart/2005/8/layout/orgChart1"/>
    <dgm:cxn modelId="{EAEF8DE7-FA51-4489-97D7-0C12877C67ED}" type="presParOf" srcId="{DA371E15-DE0E-4A54-8C59-844D915724A3}" destId="{B4ACC90D-9923-41E0-9D85-DBC47E13D692}" srcOrd="0" destOrd="0" presId="urn:microsoft.com/office/officeart/2005/8/layout/orgChart1"/>
    <dgm:cxn modelId="{C06C2857-766A-4700-A384-06D31AA423E7}" type="presParOf" srcId="{B4ACC90D-9923-41E0-9D85-DBC47E13D692}" destId="{50625BF3-CB82-4639-AA7E-F4CE829BB404}" srcOrd="0" destOrd="0" presId="urn:microsoft.com/office/officeart/2005/8/layout/orgChart1"/>
    <dgm:cxn modelId="{28307FB9-9DE8-4EDE-8022-0C0DD0C779E8}" type="presParOf" srcId="{B4ACC90D-9923-41E0-9D85-DBC47E13D692}" destId="{8F28261E-E7BC-4A61-9784-7938081AB653}" srcOrd="1" destOrd="0" presId="urn:microsoft.com/office/officeart/2005/8/layout/orgChart1"/>
    <dgm:cxn modelId="{1C5146AD-0A33-4FB9-A581-5799F19F7740}" type="presParOf" srcId="{DA371E15-DE0E-4A54-8C59-844D915724A3}" destId="{A9214677-90D7-42FB-8584-45608862ECC3}" srcOrd="1" destOrd="0" presId="urn:microsoft.com/office/officeart/2005/8/layout/orgChart1"/>
    <dgm:cxn modelId="{B95BB15C-21FA-4BB4-BFC3-DC60225B697D}" type="presParOf" srcId="{A9214677-90D7-42FB-8584-45608862ECC3}" destId="{4983BEBE-3414-412C-B4CF-8D4CDA4347E0}" srcOrd="0" destOrd="0" presId="urn:microsoft.com/office/officeart/2005/8/layout/orgChart1"/>
    <dgm:cxn modelId="{4740569D-8DAC-4A80-9099-9090259FC123}" type="presParOf" srcId="{A9214677-90D7-42FB-8584-45608862ECC3}" destId="{A4CC4F09-5443-473C-8482-6A4E4843596D}" srcOrd="1" destOrd="0" presId="urn:microsoft.com/office/officeart/2005/8/layout/orgChart1"/>
    <dgm:cxn modelId="{8D163FCF-ABB2-4B15-BDA8-8EEEDAD56184}" type="presParOf" srcId="{A4CC4F09-5443-473C-8482-6A4E4843596D}" destId="{EBA77A84-5033-4AA1-A3EB-9A9BEC00B8D1}" srcOrd="0" destOrd="0" presId="urn:microsoft.com/office/officeart/2005/8/layout/orgChart1"/>
    <dgm:cxn modelId="{A9328DD3-19C5-4046-946F-FADB54324F86}" type="presParOf" srcId="{EBA77A84-5033-4AA1-A3EB-9A9BEC00B8D1}" destId="{6B026043-799E-430F-BFE6-31BABCDD96C9}" srcOrd="0" destOrd="0" presId="urn:microsoft.com/office/officeart/2005/8/layout/orgChart1"/>
    <dgm:cxn modelId="{807FD735-9D30-4CB9-9F64-F05A600D09E3}" type="presParOf" srcId="{EBA77A84-5033-4AA1-A3EB-9A9BEC00B8D1}" destId="{0C13796A-0FE8-4681-8A68-E777898BF148}" srcOrd="1" destOrd="0" presId="urn:microsoft.com/office/officeart/2005/8/layout/orgChart1"/>
    <dgm:cxn modelId="{63D7E4DA-18EF-44EF-BF71-E4A84E7143FD}" type="presParOf" srcId="{A4CC4F09-5443-473C-8482-6A4E4843596D}" destId="{8E31E031-783F-456D-AB94-2094154B8187}" srcOrd="1" destOrd="0" presId="urn:microsoft.com/office/officeart/2005/8/layout/orgChart1"/>
    <dgm:cxn modelId="{6751440A-6ABC-4BFC-8884-D8936DE2604D}" type="presParOf" srcId="{A4CC4F09-5443-473C-8482-6A4E4843596D}" destId="{966B38FB-15EB-4F7A-9DE9-9A155FF04B4E}" srcOrd="2" destOrd="0" presId="urn:microsoft.com/office/officeart/2005/8/layout/orgChart1"/>
    <dgm:cxn modelId="{11969A0B-606B-4E8A-B6AF-DB2E5FE4B4C1}" type="presParOf" srcId="{A9214677-90D7-42FB-8584-45608862ECC3}" destId="{C98981BA-B732-47DC-9BA9-A1D6DF0434AF}" srcOrd="2" destOrd="0" presId="urn:microsoft.com/office/officeart/2005/8/layout/orgChart1"/>
    <dgm:cxn modelId="{29B08E25-B1B2-4959-84CF-AEE8CF0A2E02}" type="presParOf" srcId="{A9214677-90D7-42FB-8584-45608862ECC3}" destId="{1B375691-CAFE-46DB-B6C8-6056E90609B6}" srcOrd="3" destOrd="0" presId="urn:microsoft.com/office/officeart/2005/8/layout/orgChart1"/>
    <dgm:cxn modelId="{7042D93D-7382-41C2-8524-46C904EE1075}" type="presParOf" srcId="{1B375691-CAFE-46DB-B6C8-6056E90609B6}" destId="{D6925F60-9CA0-4CF6-8E74-EF75C8B4B00C}" srcOrd="0" destOrd="0" presId="urn:microsoft.com/office/officeart/2005/8/layout/orgChart1"/>
    <dgm:cxn modelId="{8192CBC3-E16D-47B6-9835-D325C64D433F}" type="presParOf" srcId="{D6925F60-9CA0-4CF6-8E74-EF75C8B4B00C}" destId="{088A7788-30A4-4E8E-A081-CCC22F5B6FE0}" srcOrd="0" destOrd="0" presId="urn:microsoft.com/office/officeart/2005/8/layout/orgChart1"/>
    <dgm:cxn modelId="{CA5D4481-A8A7-4F9F-8AF9-9D6379A23C03}" type="presParOf" srcId="{D6925F60-9CA0-4CF6-8E74-EF75C8B4B00C}" destId="{6991ABA0-7F72-4C00-A165-74702D0D1AD4}" srcOrd="1" destOrd="0" presId="urn:microsoft.com/office/officeart/2005/8/layout/orgChart1"/>
    <dgm:cxn modelId="{8FB6DA11-5C7F-4280-B856-5DAB9FD40116}" type="presParOf" srcId="{1B375691-CAFE-46DB-B6C8-6056E90609B6}" destId="{D16C8877-ABDD-4434-9BA6-7CB5F491F54C}" srcOrd="1" destOrd="0" presId="urn:microsoft.com/office/officeart/2005/8/layout/orgChart1"/>
    <dgm:cxn modelId="{08E0BEA3-CA4B-4B45-A054-84037992F468}" type="presParOf" srcId="{1B375691-CAFE-46DB-B6C8-6056E90609B6}" destId="{B5371A9C-DC48-45D7-93BD-A96DBCD17EAA}" srcOrd="2" destOrd="0" presId="urn:microsoft.com/office/officeart/2005/8/layout/orgChart1"/>
    <dgm:cxn modelId="{18A7121D-78C2-4A2E-BD0E-C2838B0A5CB0}" type="presParOf" srcId="{A9214677-90D7-42FB-8584-45608862ECC3}" destId="{53F38F12-2242-4918-B310-E5793F4A1FF1}" srcOrd="4" destOrd="0" presId="urn:microsoft.com/office/officeart/2005/8/layout/orgChart1"/>
    <dgm:cxn modelId="{78544B59-EA35-4253-B9A0-ACC41C9874B1}" type="presParOf" srcId="{A9214677-90D7-42FB-8584-45608862ECC3}" destId="{99B2B9D0-5D14-41B6-ADAB-6D38A8DCFDC5}" srcOrd="5" destOrd="0" presId="urn:microsoft.com/office/officeart/2005/8/layout/orgChart1"/>
    <dgm:cxn modelId="{1E9EF655-993D-4E2C-80A0-B6B64DF9EF05}" type="presParOf" srcId="{99B2B9D0-5D14-41B6-ADAB-6D38A8DCFDC5}" destId="{57DEED07-B798-4DCD-ACD1-CAB0A4838B40}" srcOrd="0" destOrd="0" presId="urn:microsoft.com/office/officeart/2005/8/layout/orgChart1"/>
    <dgm:cxn modelId="{20A719CF-C282-422D-AEBB-D25F331F344C}" type="presParOf" srcId="{57DEED07-B798-4DCD-ACD1-CAB0A4838B40}" destId="{94870F04-E043-4280-8634-F989B7735665}" srcOrd="0" destOrd="0" presId="urn:microsoft.com/office/officeart/2005/8/layout/orgChart1"/>
    <dgm:cxn modelId="{3B3ACA07-1205-451D-959E-A47C58EC3EA0}" type="presParOf" srcId="{57DEED07-B798-4DCD-ACD1-CAB0A4838B40}" destId="{26E0DBEF-ECDC-40E0-8415-EA6C60F0A8B5}" srcOrd="1" destOrd="0" presId="urn:microsoft.com/office/officeart/2005/8/layout/orgChart1"/>
    <dgm:cxn modelId="{EE974CF3-457D-4B7B-AA28-DA53487EA13C}" type="presParOf" srcId="{99B2B9D0-5D14-41B6-ADAB-6D38A8DCFDC5}" destId="{29EFE50F-10EF-424B-A81D-FFBB84B6F2EC}" srcOrd="1" destOrd="0" presId="urn:microsoft.com/office/officeart/2005/8/layout/orgChart1"/>
    <dgm:cxn modelId="{56684D1D-0447-43BC-978B-49C453973516}" type="presParOf" srcId="{99B2B9D0-5D14-41B6-ADAB-6D38A8DCFDC5}" destId="{E41C7032-4866-4384-9892-7C6916CE92E2}" srcOrd="2" destOrd="0" presId="urn:microsoft.com/office/officeart/2005/8/layout/orgChart1"/>
    <dgm:cxn modelId="{FCC59A98-94A2-41C7-8DAA-DAFDF416805A}" type="presParOf" srcId="{DA371E15-DE0E-4A54-8C59-844D915724A3}" destId="{38588CB9-583C-48F2-B2B1-DDD5C31A8720}" srcOrd="2" destOrd="0" presId="urn:microsoft.com/office/officeart/2005/8/layout/orgChart1"/>
    <dgm:cxn modelId="{2C73BEE7-8AAA-448D-B8BE-302FE1CC40FC}" type="presParOf" srcId="{96E34552-708F-4AA0-8E3B-5BA79DFEEA94}" destId="{8770E7E6-6B93-4BDB-B1F1-C59E184FC726}" srcOrd="8" destOrd="0" presId="urn:microsoft.com/office/officeart/2005/8/layout/orgChart1"/>
    <dgm:cxn modelId="{53006E6D-3BE8-4B9D-994B-E5F02C24B464}" type="presParOf" srcId="{96E34552-708F-4AA0-8E3B-5BA79DFEEA94}" destId="{0900C6E1-A346-48E4-B4FC-05D7A20608E3}" srcOrd="9" destOrd="0" presId="urn:microsoft.com/office/officeart/2005/8/layout/orgChart1"/>
    <dgm:cxn modelId="{7AB73D34-4142-4A84-B9EE-48B96A0A2B65}" type="presParOf" srcId="{0900C6E1-A346-48E4-B4FC-05D7A20608E3}" destId="{6E3600A3-C652-4A9B-BFF3-6C533699627F}" srcOrd="0" destOrd="0" presId="urn:microsoft.com/office/officeart/2005/8/layout/orgChart1"/>
    <dgm:cxn modelId="{E44CF33F-4168-4019-BDCE-B498B5A33F41}" type="presParOf" srcId="{6E3600A3-C652-4A9B-BFF3-6C533699627F}" destId="{5B05F289-9B32-4607-AEE3-2DDEFB4DAB0C}" srcOrd="0" destOrd="0" presId="urn:microsoft.com/office/officeart/2005/8/layout/orgChart1"/>
    <dgm:cxn modelId="{4E7DF93D-46C1-40FF-AC77-657B575E5CB4}" type="presParOf" srcId="{6E3600A3-C652-4A9B-BFF3-6C533699627F}" destId="{C17AA1F8-A9E8-434A-93B8-7D6FFBDAAC84}" srcOrd="1" destOrd="0" presId="urn:microsoft.com/office/officeart/2005/8/layout/orgChart1"/>
    <dgm:cxn modelId="{DABDFDEC-C844-4876-B1EF-084FB3C2373F}" type="presParOf" srcId="{0900C6E1-A346-48E4-B4FC-05D7A20608E3}" destId="{6C319ED5-5E14-4F71-B6BF-52CABC174D3C}" srcOrd="1" destOrd="0" presId="urn:microsoft.com/office/officeart/2005/8/layout/orgChart1"/>
    <dgm:cxn modelId="{E809A857-5A3F-40B2-8617-F214616C92DE}" type="presParOf" srcId="{6C319ED5-5E14-4F71-B6BF-52CABC174D3C}" destId="{265A9D7A-9802-4DC7-9353-4A8421E6C885}" srcOrd="0" destOrd="0" presId="urn:microsoft.com/office/officeart/2005/8/layout/orgChart1"/>
    <dgm:cxn modelId="{51C9DFAA-23C2-4855-97D0-B1D913A7D624}" type="presParOf" srcId="{6C319ED5-5E14-4F71-B6BF-52CABC174D3C}" destId="{B9B54A4D-3744-4F05-8F84-39DA37126295}" srcOrd="1" destOrd="0" presId="urn:microsoft.com/office/officeart/2005/8/layout/orgChart1"/>
    <dgm:cxn modelId="{1B94D345-25BB-40E2-8B55-13776087FF88}" type="presParOf" srcId="{B9B54A4D-3744-4F05-8F84-39DA37126295}" destId="{BFF51AEC-3005-4039-8CAC-347E71646F4B}" srcOrd="0" destOrd="0" presId="urn:microsoft.com/office/officeart/2005/8/layout/orgChart1"/>
    <dgm:cxn modelId="{F397813B-8862-45E3-8BEE-ED4F4EA0A2BC}" type="presParOf" srcId="{BFF51AEC-3005-4039-8CAC-347E71646F4B}" destId="{BE8B442D-BA99-4639-B81D-C2CAE7F4AF7B}" srcOrd="0" destOrd="0" presId="urn:microsoft.com/office/officeart/2005/8/layout/orgChart1"/>
    <dgm:cxn modelId="{82971C16-F726-42CA-8178-672FFAEA4D3B}" type="presParOf" srcId="{BFF51AEC-3005-4039-8CAC-347E71646F4B}" destId="{1A5BE82B-0002-4CB4-98BB-E2B1C1856C81}" srcOrd="1" destOrd="0" presId="urn:microsoft.com/office/officeart/2005/8/layout/orgChart1"/>
    <dgm:cxn modelId="{C4B75E76-6843-4514-8097-95833CD36E5C}" type="presParOf" srcId="{B9B54A4D-3744-4F05-8F84-39DA37126295}" destId="{25EDD285-A44D-4210-B3E1-CA2A4FCD45FA}" srcOrd="1" destOrd="0" presId="urn:microsoft.com/office/officeart/2005/8/layout/orgChart1"/>
    <dgm:cxn modelId="{A7A9A992-2904-4276-A205-386EFC0D667E}" type="presParOf" srcId="{B9B54A4D-3744-4F05-8F84-39DA37126295}" destId="{86E61229-1B78-41A8-9780-1119E113BA2F}" srcOrd="2" destOrd="0" presId="urn:microsoft.com/office/officeart/2005/8/layout/orgChart1"/>
    <dgm:cxn modelId="{B4EF81F6-9361-4929-9488-D4CE7B181F4F}" type="presParOf" srcId="{6C319ED5-5E14-4F71-B6BF-52CABC174D3C}" destId="{6B9826B9-5D50-46C5-8EFE-A393CC135AB0}" srcOrd="2" destOrd="0" presId="urn:microsoft.com/office/officeart/2005/8/layout/orgChart1"/>
    <dgm:cxn modelId="{5088EF0C-02D2-4AE0-BB3F-0F5927F67086}" type="presParOf" srcId="{6C319ED5-5E14-4F71-B6BF-52CABC174D3C}" destId="{82C4EFF3-2AA2-4C40-9E8F-20A1355D1551}" srcOrd="3" destOrd="0" presId="urn:microsoft.com/office/officeart/2005/8/layout/orgChart1"/>
    <dgm:cxn modelId="{D8CCFC38-E966-424A-86F6-91BE4C19602B}" type="presParOf" srcId="{82C4EFF3-2AA2-4C40-9E8F-20A1355D1551}" destId="{8B7B60E9-8148-428D-8D2F-BED7F7CD5501}" srcOrd="0" destOrd="0" presId="urn:microsoft.com/office/officeart/2005/8/layout/orgChart1"/>
    <dgm:cxn modelId="{CCA2F709-5D42-4F9E-88C2-1D6906EA1B24}" type="presParOf" srcId="{8B7B60E9-8148-428D-8D2F-BED7F7CD5501}" destId="{937D55F7-FB52-4E28-A3B7-FFC692979D32}" srcOrd="0" destOrd="0" presId="urn:microsoft.com/office/officeart/2005/8/layout/orgChart1"/>
    <dgm:cxn modelId="{B38D1A29-45CB-4589-83F3-90F8FBD9ECD3}" type="presParOf" srcId="{8B7B60E9-8148-428D-8D2F-BED7F7CD5501}" destId="{A79CC87D-8060-4766-8C8E-F78EFDC966DF}" srcOrd="1" destOrd="0" presId="urn:microsoft.com/office/officeart/2005/8/layout/orgChart1"/>
    <dgm:cxn modelId="{12B8AB56-5758-4A86-A4B5-B14635DB5015}" type="presParOf" srcId="{82C4EFF3-2AA2-4C40-9E8F-20A1355D1551}" destId="{0C94CB2A-5A11-4AB1-9160-C1E1B9FDE662}" srcOrd="1" destOrd="0" presId="urn:microsoft.com/office/officeart/2005/8/layout/orgChart1"/>
    <dgm:cxn modelId="{9DDABFA9-5735-4ED8-BD1C-FBA67AE6E642}" type="presParOf" srcId="{82C4EFF3-2AA2-4C40-9E8F-20A1355D1551}" destId="{DD238945-5FBC-4041-8C5B-485B07245622}" srcOrd="2" destOrd="0" presId="urn:microsoft.com/office/officeart/2005/8/layout/orgChart1"/>
    <dgm:cxn modelId="{85642091-799D-4D23-8C1E-C924FE98123A}" type="presParOf" srcId="{0900C6E1-A346-48E4-B4FC-05D7A20608E3}" destId="{26220AFD-BBBF-42CF-804F-F76A01FADF18}" srcOrd="2" destOrd="0" presId="urn:microsoft.com/office/officeart/2005/8/layout/orgChart1"/>
    <dgm:cxn modelId="{DBBBEF00-FD66-4718-9A59-ADE829CFD62C}" type="presParOf" srcId="{CE20B3DF-AED7-4CFF-9EF7-837A799621A2}" destId="{30A3F55F-04EF-408C-9DAE-3F0D191B2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826B9-5D50-46C5-8EFE-A393CC135AB0}">
      <dsp:nvSpPr>
        <dsp:cNvPr id="0" name=""/>
        <dsp:cNvSpPr/>
      </dsp:nvSpPr>
      <dsp:spPr>
        <a:xfrm>
          <a:off x="7818917" y="1981308"/>
          <a:ext cx="237399" cy="1851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1716"/>
              </a:lnTo>
              <a:lnTo>
                <a:pt x="237399" y="18517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A9D7A-9802-4DC7-9353-4A8421E6C885}">
      <dsp:nvSpPr>
        <dsp:cNvPr id="0" name=""/>
        <dsp:cNvSpPr/>
      </dsp:nvSpPr>
      <dsp:spPr>
        <a:xfrm>
          <a:off x="7818917" y="1981308"/>
          <a:ext cx="237399" cy="728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025"/>
              </a:lnTo>
              <a:lnTo>
                <a:pt x="237399" y="7280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0E7E6-6B93-4BDB-B1F1-C59E184FC726}">
      <dsp:nvSpPr>
        <dsp:cNvPr id="0" name=""/>
        <dsp:cNvSpPr/>
      </dsp:nvSpPr>
      <dsp:spPr>
        <a:xfrm>
          <a:off x="4621937" y="857616"/>
          <a:ext cx="3830046" cy="332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79"/>
              </a:lnTo>
              <a:lnTo>
                <a:pt x="3830046" y="166179"/>
              </a:lnTo>
              <a:lnTo>
                <a:pt x="3830046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38F12-2242-4918-B310-E5793F4A1FF1}">
      <dsp:nvSpPr>
        <dsp:cNvPr id="0" name=""/>
        <dsp:cNvSpPr/>
      </dsp:nvSpPr>
      <dsp:spPr>
        <a:xfrm>
          <a:off x="5903894" y="1981308"/>
          <a:ext cx="237399" cy="2975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407"/>
              </a:lnTo>
              <a:lnTo>
                <a:pt x="237399" y="2975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981BA-B732-47DC-9BA9-A1D6DF0434AF}">
      <dsp:nvSpPr>
        <dsp:cNvPr id="0" name=""/>
        <dsp:cNvSpPr/>
      </dsp:nvSpPr>
      <dsp:spPr>
        <a:xfrm>
          <a:off x="5903894" y="1981308"/>
          <a:ext cx="237399" cy="1851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1716"/>
              </a:lnTo>
              <a:lnTo>
                <a:pt x="237399" y="18517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3BEBE-3414-412C-B4CF-8D4CDA4347E0}">
      <dsp:nvSpPr>
        <dsp:cNvPr id="0" name=""/>
        <dsp:cNvSpPr/>
      </dsp:nvSpPr>
      <dsp:spPr>
        <a:xfrm>
          <a:off x="5903894" y="1981308"/>
          <a:ext cx="237399" cy="728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025"/>
              </a:lnTo>
              <a:lnTo>
                <a:pt x="237399" y="7280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6D218-9416-4E80-BF68-9C3CEAB62B33}">
      <dsp:nvSpPr>
        <dsp:cNvPr id="0" name=""/>
        <dsp:cNvSpPr/>
      </dsp:nvSpPr>
      <dsp:spPr>
        <a:xfrm>
          <a:off x="4621937" y="857616"/>
          <a:ext cx="1915023" cy="332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79"/>
              </a:lnTo>
              <a:lnTo>
                <a:pt x="1915023" y="166179"/>
              </a:lnTo>
              <a:lnTo>
                <a:pt x="1915023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C81F2-8F0B-4ABE-9069-421F02FE4945}">
      <dsp:nvSpPr>
        <dsp:cNvPr id="0" name=""/>
        <dsp:cNvSpPr/>
      </dsp:nvSpPr>
      <dsp:spPr>
        <a:xfrm>
          <a:off x="3988871" y="1981308"/>
          <a:ext cx="237399" cy="1851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1716"/>
              </a:lnTo>
              <a:lnTo>
                <a:pt x="237399" y="18517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BC8CE-27B8-4D81-8089-16A3B1099870}">
      <dsp:nvSpPr>
        <dsp:cNvPr id="0" name=""/>
        <dsp:cNvSpPr/>
      </dsp:nvSpPr>
      <dsp:spPr>
        <a:xfrm>
          <a:off x="3988871" y="1981308"/>
          <a:ext cx="237399" cy="728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025"/>
              </a:lnTo>
              <a:lnTo>
                <a:pt x="237399" y="7280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9D85D-1C97-4343-8E87-E3683AC94E4A}">
      <dsp:nvSpPr>
        <dsp:cNvPr id="0" name=""/>
        <dsp:cNvSpPr/>
      </dsp:nvSpPr>
      <dsp:spPr>
        <a:xfrm>
          <a:off x="4576217" y="857616"/>
          <a:ext cx="91440" cy="3323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B7424-67F9-4F7B-A6A3-0F44E0960947}">
      <dsp:nvSpPr>
        <dsp:cNvPr id="0" name=""/>
        <dsp:cNvSpPr/>
      </dsp:nvSpPr>
      <dsp:spPr>
        <a:xfrm>
          <a:off x="2706913" y="857616"/>
          <a:ext cx="1915023" cy="332359"/>
        </a:xfrm>
        <a:custGeom>
          <a:avLst/>
          <a:gdLst/>
          <a:ahLst/>
          <a:cxnLst/>
          <a:rect l="0" t="0" r="0" b="0"/>
          <a:pathLst>
            <a:path>
              <a:moveTo>
                <a:pt x="1915023" y="0"/>
              </a:moveTo>
              <a:lnTo>
                <a:pt x="1915023" y="166179"/>
              </a:lnTo>
              <a:lnTo>
                <a:pt x="0" y="166179"/>
              </a:lnTo>
              <a:lnTo>
                <a:pt x="0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AAF1A-AE0F-4666-8001-08BE6008C069}">
      <dsp:nvSpPr>
        <dsp:cNvPr id="0" name=""/>
        <dsp:cNvSpPr/>
      </dsp:nvSpPr>
      <dsp:spPr>
        <a:xfrm>
          <a:off x="791890" y="857616"/>
          <a:ext cx="3830046" cy="332359"/>
        </a:xfrm>
        <a:custGeom>
          <a:avLst/>
          <a:gdLst/>
          <a:ahLst/>
          <a:cxnLst/>
          <a:rect l="0" t="0" r="0" b="0"/>
          <a:pathLst>
            <a:path>
              <a:moveTo>
                <a:pt x="3830046" y="0"/>
              </a:moveTo>
              <a:lnTo>
                <a:pt x="3830046" y="166179"/>
              </a:lnTo>
              <a:lnTo>
                <a:pt x="0" y="166179"/>
              </a:lnTo>
              <a:lnTo>
                <a:pt x="0" y="332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E2C0C-FF4C-453C-A28F-B12D64D46792}">
      <dsp:nvSpPr>
        <dsp:cNvPr id="0" name=""/>
        <dsp:cNvSpPr/>
      </dsp:nvSpPr>
      <dsp:spPr>
        <a:xfrm>
          <a:off x="3518139" y="66285"/>
          <a:ext cx="2207594" cy="791331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solidFill>
                <a:schemeClr val="tx1"/>
              </a:solidFill>
            </a:rPr>
            <a:t>키오스크</a:t>
          </a:r>
          <a:endParaRPr lang="ko-KR" altLang="en-US" sz="2800" kern="1200" dirty="0">
            <a:solidFill>
              <a:schemeClr val="tx1"/>
            </a:solidFill>
          </a:endParaRPr>
        </a:p>
      </dsp:txBody>
      <dsp:txXfrm>
        <a:off x="3518139" y="66285"/>
        <a:ext cx="2207594" cy="791331"/>
      </dsp:txXfrm>
    </dsp:sp>
    <dsp:sp modelId="{0B275CB4-5D76-48A0-B738-70D48A1C441A}">
      <dsp:nvSpPr>
        <dsp:cNvPr id="0" name=""/>
        <dsp:cNvSpPr/>
      </dsp:nvSpPr>
      <dsp:spPr>
        <a:xfrm>
          <a:off x="558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광고</a:t>
          </a:r>
          <a:r>
            <a:rPr lang="en-US" altLang="ko-KR" sz="1900" kern="1200" dirty="0" smtClean="0"/>
            <a:t>/</a:t>
          </a:r>
          <a:r>
            <a:rPr lang="ko-KR" altLang="en-US" sz="1900" kern="1200" dirty="0" smtClean="0"/>
            <a:t>이벤트 배너</a:t>
          </a:r>
          <a:endParaRPr lang="ko-KR" altLang="en-US" sz="1900" kern="1200" dirty="0"/>
        </a:p>
      </dsp:txBody>
      <dsp:txXfrm>
        <a:off x="558" y="1189976"/>
        <a:ext cx="1582663" cy="791331"/>
      </dsp:txXfrm>
    </dsp:sp>
    <dsp:sp modelId="{5CE518D7-6057-4D43-A65C-9AB460D33B0F}">
      <dsp:nvSpPr>
        <dsp:cNvPr id="0" name=""/>
        <dsp:cNvSpPr/>
      </dsp:nvSpPr>
      <dsp:spPr>
        <a:xfrm>
          <a:off x="1915582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로그인</a:t>
          </a:r>
          <a:endParaRPr lang="ko-KR" altLang="en-US" sz="1900" kern="1200" dirty="0"/>
        </a:p>
      </dsp:txBody>
      <dsp:txXfrm>
        <a:off x="1915582" y="1189976"/>
        <a:ext cx="1582663" cy="791331"/>
      </dsp:txXfrm>
    </dsp:sp>
    <dsp:sp modelId="{C5E84730-AD33-47F5-AE7C-EA5A33F152AB}">
      <dsp:nvSpPr>
        <dsp:cNvPr id="0" name=""/>
        <dsp:cNvSpPr/>
      </dsp:nvSpPr>
      <dsp:spPr>
        <a:xfrm>
          <a:off x="3830605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메뉴 화면</a:t>
          </a:r>
          <a:endParaRPr lang="ko-KR" altLang="en-US" sz="1900" kern="1200" dirty="0"/>
        </a:p>
      </dsp:txBody>
      <dsp:txXfrm>
        <a:off x="3830605" y="1189976"/>
        <a:ext cx="1582663" cy="791331"/>
      </dsp:txXfrm>
    </dsp:sp>
    <dsp:sp modelId="{769DFE81-8817-4C6F-B4F4-2879BB3BB787}">
      <dsp:nvSpPr>
        <dsp:cNvPr id="0" name=""/>
        <dsp:cNvSpPr/>
      </dsp:nvSpPr>
      <dsp:spPr>
        <a:xfrm>
          <a:off x="4226271" y="2313667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음료</a:t>
          </a:r>
          <a:endParaRPr lang="ko-KR" altLang="en-US" sz="1200" kern="1200" dirty="0"/>
        </a:p>
      </dsp:txBody>
      <dsp:txXfrm>
        <a:off x="4226271" y="2313667"/>
        <a:ext cx="1582663" cy="791331"/>
      </dsp:txXfrm>
    </dsp:sp>
    <dsp:sp modelId="{2708CA61-8421-40FB-B015-56D8805B8141}">
      <dsp:nvSpPr>
        <dsp:cNvPr id="0" name=""/>
        <dsp:cNvSpPr/>
      </dsp:nvSpPr>
      <dsp:spPr>
        <a:xfrm>
          <a:off x="4226271" y="3437358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사이드 메뉴</a:t>
          </a:r>
          <a:endParaRPr lang="ko-KR" altLang="en-US" sz="1200" kern="1200" dirty="0"/>
        </a:p>
      </dsp:txBody>
      <dsp:txXfrm>
        <a:off x="4226271" y="3437358"/>
        <a:ext cx="1582663" cy="791331"/>
      </dsp:txXfrm>
    </dsp:sp>
    <dsp:sp modelId="{50625BF3-CB82-4639-AA7E-F4CE829BB404}">
      <dsp:nvSpPr>
        <dsp:cNvPr id="0" name=""/>
        <dsp:cNvSpPr/>
      </dsp:nvSpPr>
      <dsp:spPr>
        <a:xfrm>
          <a:off x="5745628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마이 페이지</a:t>
          </a:r>
          <a:endParaRPr lang="ko-KR" altLang="en-US" sz="1900" kern="1200" dirty="0"/>
        </a:p>
      </dsp:txBody>
      <dsp:txXfrm>
        <a:off x="5745628" y="1189976"/>
        <a:ext cx="1582663" cy="791331"/>
      </dsp:txXfrm>
    </dsp:sp>
    <dsp:sp modelId="{6B026043-799E-430F-BFE6-31BABCDD96C9}">
      <dsp:nvSpPr>
        <dsp:cNvPr id="0" name=""/>
        <dsp:cNvSpPr/>
      </dsp:nvSpPr>
      <dsp:spPr>
        <a:xfrm>
          <a:off x="6141294" y="2313667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자주 주문한 메뉴</a:t>
          </a:r>
          <a:endParaRPr lang="en-US" altLang="ko-KR" sz="1200" kern="1200" dirty="0" smtClean="0"/>
        </a:p>
      </dsp:txBody>
      <dsp:txXfrm>
        <a:off x="6141294" y="2313667"/>
        <a:ext cx="1582663" cy="791331"/>
      </dsp:txXfrm>
    </dsp:sp>
    <dsp:sp modelId="{088A7788-30A4-4E8E-A081-CCC22F5B6FE0}">
      <dsp:nvSpPr>
        <dsp:cNvPr id="0" name=""/>
        <dsp:cNvSpPr/>
      </dsp:nvSpPr>
      <dsp:spPr>
        <a:xfrm>
          <a:off x="6141294" y="3437358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즐겨찾는</a:t>
          </a:r>
          <a:r>
            <a:rPr lang="ko-KR" altLang="en-US" sz="1200" kern="1200" dirty="0" smtClean="0"/>
            <a:t> 메뉴</a:t>
          </a:r>
          <a:endParaRPr lang="ko-KR" altLang="en-US" sz="1200" kern="1200" dirty="0"/>
        </a:p>
      </dsp:txBody>
      <dsp:txXfrm>
        <a:off x="6141294" y="3437358"/>
        <a:ext cx="1582663" cy="791331"/>
      </dsp:txXfrm>
    </dsp:sp>
    <dsp:sp modelId="{94870F04-E043-4280-8634-F989B7735665}">
      <dsp:nvSpPr>
        <dsp:cNvPr id="0" name=""/>
        <dsp:cNvSpPr/>
      </dsp:nvSpPr>
      <dsp:spPr>
        <a:xfrm>
          <a:off x="6141294" y="4561050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잔액</a:t>
          </a:r>
          <a:r>
            <a:rPr lang="en-US" altLang="ko-KR" sz="1200" kern="1200" dirty="0" smtClean="0"/>
            <a:t>, </a:t>
          </a:r>
          <a:r>
            <a:rPr lang="ko-KR" altLang="en-US" sz="1200" kern="1200" dirty="0" smtClean="0"/>
            <a:t>적립금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 확인</a:t>
          </a:r>
          <a:endParaRPr lang="ko-KR" altLang="en-US" sz="1200" kern="1200" dirty="0"/>
        </a:p>
      </dsp:txBody>
      <dsp:txXfrm>
        <a:off x="6141294" y="4561050"/>
        <a:ext cx="1582663" cy="791331"/>
      </dsp:txXfrm>
    </dsp:sp>
    <dsp:sp modelId="{5B05F289-9B32-4607-AEE3-2DDEFB4DAB0C}">
      <dsp:nvSpPr>
        <dsp:cNvPr id="0" name=""/>
        <dsp:cNvSpPr/>
      </dsp:nvSpPr>
      <dsp:spPr>
        <a:xfrm>
          <a:off x="7660651" y="1189976"/>
          <a:ext cx="1582663" cy="79133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주문하기</a:t>
          </a:r>
          <a:endParaRPr lang="ko-KR" altLang="en-US" sz="1900" kern="1200" dirty="0"/>
        </a:p>
      </dsp:txBody>
      <dsp:txXfrm>
        <a:off x="7660651" y="1189976"/>
        <a:ext cx="1582663" cy="791331"/>
      </dsp:txXfrm>
    </dsp:sp>
    <dsp:sp modelId="{BE8B442D-BA99-4639-B81D-C2CAE7F4AF7B}">
      <dsp:nvSpPr>
        <dsp:cNvPr id="0" name=""/>
        <dsp:cNvSpPr/>
      </dsp:nvSpPr>
      <dsp:spPr>
        <a:xfrm>
          <a:off x="8056317" y="2313667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회원</a:t>
          </a:r>
          <a:r>
            <a:rPr lang="en-US" altLang="ko-KR" sz="1200" kern="1200" dirty="0" smtClean="0"/>
            <a:t>: </a:t>
          </a:r>
          <a:r>
            <a:rPr lang="ko-KR" altLang="en-US" sz="1200" kern="1200" dirty="0" smtClean="0"/>
            <a:t>예치금 결제</a:t>
          </a:r>
          <a:r>
            <a:rPr lang="en-US" altLang="ko-KR" sz="1200" kern="1200" dirty="0" smtClean="0"/>
            <a:t>/</a:t>
          </a:r>
          <a:r>
            <a:rPr lang="ko-KR" altLang="en-US" sz="1200" kern="1200" dirty="0" smtClean="0"/>
            <a:t>포인트 결제</a:t>
          </a:r>
          <a:endParaRPr lang="ko-KR" altLang="en-US" sz="1200" kern="1200" dirty="0"/>
        </a:p>
      </dsp:txBody>
      <dsp:txXfrm>
        <a:off x="8056317" y="2313667"/>
        <a:ext cx="1582663" cy="791331"/>
      </dsp:txXfrm>
    </dsp:sp>
    <dsp:sp modelId="{937D55F7-FB52-4E28-A3B7-FFC692979D32}">
      <dsp:nvSpPr>
        <dsp:cNvPr id="0" name=""/>
        <dsp:cNvSpPr/>
      </dsp:nvSpPr>
      <dsp:spPr>
        <a:xfrm>
          <a:off x="8056317" y="3437358"/>
          <a:ext cx="1582663" cy="791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비회원</a:t>
          </a:r>
          <a:r>
            <a:rPr lang="en-US" altLang="ko-KR" sz="1400" kern="1200" dirty="0" smtClean="0"/>
            <a:t>: </a:t>
          </a:r>
          <a:r>
            <a:rPr lang="ko-KR" altLang="en-US" sz="1400" kern="1200" dirty="0" smtClean="0"/>
            <a:t>신용카드 결제</a:t>
          </a:r>
          <a:endParaRPr lang="ko-KR" altLang="en-US" sz="1400" kern="1200" dirty="0"/>
        </a:p>
      </dsp:txBody>
      <dsp:txXfrm>
        <a:off x="8056317" y="3437358"/>
        <a:ext cx="1582663" cy="791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9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0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1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E2F5CC3-FB93-5643-BE61-5A8BF9A03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89328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1A6241-EB01-0E43-807E-7D207F060010}"/>
              </a:ext>
            </a:extLst>
          </p:cNvPr>
          <p:cNvSpPr/>
          <p:nvPr userDrawn="1"/>
        </p:nvSpPr>
        <p:spPr>
          <a:xfrm>
            <a:off x="5489328" y="0"/>
            <a:ext cx="6702672" cy="6858000"/>
          </a:xfrm>
          <a:prstGeom prst="rect">
            <a:avLst/>
          </a:prstGeom>
          <a:solidFill>
            <a:srgbClr val="F0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7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9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0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8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5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2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CCD36-22F2-4533-A429-F1E47BA3D56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97" y="727647"/>
            <a:ext cx="3828498" cy="1748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93532" y="4895331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  <a:cs typeface="Pattaya"/>
              </a:rPr>
              <a:t>2022. 05. 27(</a:t>
            </a:r>
            <a:r>
              <a:rPr lang="ko-KR" altLang="en-US" sz="2200" dirty="0" smtClean="0">
                <a:latin typeface="맑은 고딕" pitchFamily="50" charset="-127"/>
                <a:cs typeface="Pattaya"/>
              </a:rPr>
              <a:t>금</a:t>
            </a:r>
            <a:r>
              <a:rPr lang="en-US" altLang="ko-KR" sz="2200" dirty="0">
                <a:latin typeface="맑은 고딕" pitchFamily="50" charset="-127"/>
                <a:cs typeface="Pattaya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93531" y="3947594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2</a:t>
            </a:r>
            <a:r>
              <a:rPr lang="ko-KR" altLang="en-US" sz="2200" dirty="0" smtClean="0">
                <a:latin typeface="맑은 고딕" pitchFamily="50" charset="-127"/>
              </a:rPr>
              <a:t>차 프로젝트 </a:t>
            </a:r>
            <a:r>
              <a:rPr lang="ko-KR" altLang="en-US" sz="2200" dirty="0" err="1" smtClean="0">
                <a:latin typeface="맑은 고딕" pitchFamily="50" charset="-127"/>
              </a:rPr>
              <a:t>최종발표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93532" y="2967773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[</a:t>
            </a:r>
            <a:r>
              <a:rPr lang="ko-KR" altLang="en-US" sz="2200" dirty="0" smtClean="0">
                <a:latin typeface="맑은 고딕" pitchFamily="50" charset="-127"/>
              </a:rPr>
              <a:t>빅데이터전문가</a:t>
            </a:r>
            <a:r>
              <a:rPr lang="en-US" altLang="ko-KR" sz="2200" dirty="0" smtClean="0">
                <a:latin typeface="맑은 고딕" pitchFamily="50" charset="-127"/>
              </a:rPr>
              <a:t>]</a:t>
            </a:r>
            <a:r>
              <a:rPr lang="ko-KR" altLang="en-US" sz="2200" dirty="0" smtClean="0">
                <a:latin typeface="맑은 고딕" pitchFamily="50" charset="-127"/>
              </a:rPr>
              <a:t>빅데이터분석 </a:t>
            </a:r>
            <a:r>
              <a:rPr lang="ko-KR" altLang="en-US" sz="2200" dirty="0" err="1" smtClean="0">
                <a:latin typeface="맑은 고딕" pitchFamily="50" charset="-127"/>
              </a:rPr>
              <a:t>머신러닝활용</a:t>
            </a:r>
            <a:r>
              <a:rPr lang="en-US" altLang="ko-KR" sz="2200" dirty="0" smtClean="0">
                <a:latin typeface="맑은 고딕" pitchFamily="50" charset="-127"/>
              </a:rPr>
              <a:t>(</a:t>
            </a:r>
            <a:r>
              <a:rPr lang="ko-KR" altLang="en-US" sz="2200" dirty="0" smtClean="0">
                <a:latin typeface="맑은 고딕" pitchFamily="50" charset="-127"/>
              </a:rPr>
              <a:t>자바</a:t>
            </a:r>
            <a:r>
              <a:rPr lang="en-US" altLang="ko-KR" sz="2200" dirty="0" smtClean="0">
                <a:latin typeface="맑은 고딕" pitchFamily="50" charset="-127"/>
              </a:rPr>
              <a:t>, </a:t>
            </a:r>
            <a:r>
              <a:rPr lang="ko-KR" altLang="en-US" sz="2200" dirty="0" err="1" smtClean="0">
                <a:latin typeface="맑은 고딕" pitchFamily="50" charset="-127"/>
              </a:rPr>
              <a:t>파이썬</a:t>
            </a:r>
            <a:r>
              <a:rPr lang="en-US" altLang="ko-KR" sz="2200" dirty="0" smtClean="0">
                <a:latin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938" y="910890"/>
            <a:ext cx="1719012" cy="1346535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 err="1">
                <a:solidFill>
                  <a:srgbClr val="FF0000"/>
                </a:solidFill>
                <a:latin typeface="맑은 고딕" pitchFamily="50" charset="-127"/>
                <a:cs typeface="Arial"/>
              </a:rPr>
              <a:t>Cteam</a:t>
            </a:r>
            <a:endParaRPr lang="ko-KR" altLang="en-US" sz="3500" dirty="0">
              <a:latin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05348" y="6079635"/>
            <a:ext cx="3505202" cy="714517"/>
            <a:chOff x="4304886" y="5908712"/>
            <a:chExt cx="2543316" cy="714517"/>
          </a:xfrm>
          <a:solidFill>
            <a:srgbClr val="000000">
              <a:alpha val="80000"/>
            </a:srgbClr>
          </a:solidFill>
        </p:grpSpPr>
        <p:sp>
          <p:nvSpPr>
            <p:cNvPr id="13" name="TextBox 12"/>
            <p:cNvSpPr txBox="1"/>
            <p:nvPr/>
          </p:nvSpPr>
          <p:spPr>
            <a:xfrm>
              <a:off x="5019402" y="5976898"/>
              <a:ext cx="18288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이젠</a:t>
              </a:r>
              <a:r>
                <a:rPr kumimoji="1" lang="en-US" altLang="ko-KR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IT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아카데미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2022-05-27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86" y="5908712"/>
              <a:ext cx="714516" cy="71451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791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1" y="130032"/>
            <a:ext cx="4287252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시스템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162050"/>
            <a:ext cx="10553700" cy="526022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2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06127"/>
            <a:ext cx="10458450" cy="5307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POS 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5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095375"/>
            <a:ext cx="10963275" cy="539357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1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-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162050"/>
            <a:ext cx="11039475" cy="526022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4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5412" y="130032"/>
            <a:ext cx="3898488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/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가입하기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03" y="1709323"/>
            <a:ext cx="4970472" cy="4775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7" y="1671959"/>
            <a:ext cx="4761497" cy="48500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2394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가입하기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>
                <a:solidFill>
                  <a:srgbClr val="404FDF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altLang="ko-KR" sz="2800" b="1" u="sng" dirty="0">
              <a:solidFill>
                <a:srgbClr val="404FDF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1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 / PW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81" y="1715710"/>
            <a:ext cx="4759869" cy="48768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83" y="1715710"/>
            <a:ext cx="4899530" cy="4799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7345" y="1078749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0736" y="105544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PW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>
                <a:solidFill>
                  <a:srgbClr val="404FDF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altLang="ko-KR" sz="2800" b="1" u="sng" dirty="0">
              <a:solidFill>
                <a:srgbClr val="404FDF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2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이메일 발송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1" y="1728984"/>
            <a:ext cx="7440528" cy="47947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45872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이메일 발송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sng" dirty="0">
                <a:solidFill>
                  <a:srgbClr val="404FDF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기본 공통</a:t>
            </a:r>
            <a:endParaRPr lang="en-US" altLang="ko-KR" sz="2800" b="1" u="sng" dirty="0">
              <a:solidFill>
                <a:srgbClr val="404FDF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7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725320"/>
            <a:ext cx="7315200" cy="4783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54780" y="131474"/>
            <a:ext cx="4010784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6061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6" y="1728984"/>
            <a:ext cx="5027816" cy="46051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9151" y="105544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59" y="1706945"/>
            <a:ext cx="5119566" cy="46492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39264" y="130032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dirty="0" err="1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8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87458" y="-341263"/>
            <a:ext cx="6879851" cy="7487800"/>
            <a:chOff x="5467242" y="-504852"/>
            <a:chExt cx="6678006" cy="74878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5467242" y="-504852"/>
              <a:ext cx="1933543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3900" dirty="0" smtClean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「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10750361" y="3212685"/>
              <a:ext cx="1394887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3900" dirty="0" smtClean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」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356" y="-2601"/>
            <a:ext cx="5486400" cy="6858000"/>
            <a:chOff x="0" y="0"/>
            <a:chExt cx="5486400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54864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93A58B-B7F0-B74F-A55D-28D3935A0C6D}"/>
                </a:ext>
              </a:extLst>
            </p:cNvPr>
            <p:cNvSpPr txBox="1"/>
            <p:nvPr/>
          </p:nvSpPr>
          <p:spPr>
            <a:xfrm>
              <a:off x="415431" y="2610791"/>
              <a:ext cx="454119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0" b="1" dirty="0" smtClean="0">
                  <a:latin typeface="Arial Rounded MT Bold" panose="020F0704030504030204" pitchFamily="34" charset="0"/>
                </a:rPr>
                <a:t>INDEX</a:t>
              </a:r>
              <a:endParaRPr kumimoji="1" lang="ko-KR" altLang="en-US" sz="10000" b="1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183450" y="263995"/>
            <a:ext cx="4744533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spcAft>
                <a:spcPts val="1000"/>
              </a:spcAft>
              <a:buAutoNum type="arabicPeriod"/>
              <a:defRPr/>
            </a:pPr>
            <a:r>
              <a:rPr lang="en-US" altLang="ko-KR" sz="3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Cteam</a:t>
            </a:r>
            <a:r>
              <a:rPr lang="ko-KR" altLang="en-US" sz="30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소개</a:t>
            </a:r>
            <a:endParaRPr lang="en-US" altLang="ko-KR" sz="3000" dirty="0" smtClean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marL="514350" lvl="0" indent="-514350">
              <a:spcAft>
                <a:spcPts val="1000"/>
              </a:spcAft>
              <a:buAutoNum type="arabicPeriod"/>
              <a:defRPr/>
            </a:pPr>
            <a:r>
              <a:rPr lang="ko-KR" altLang="en-US" sz="30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프로젝트 개요</a:t>
            </a:r>
            <a:endParaRPr lang="en-US" altLang="ko-KR" sz="3000" dirty="0" smtClean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개발 환경 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프로젝트 개발 일정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전체 시스템 구성도</a:t>
            </a: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분석 내용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기능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/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개발 구현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(3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장씩 주요 이미지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)</a:t>
            </a: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폴더 이미지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프로그램 시연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  <a:p>
            <a:pPr marL="514350" indent="-514350">
              <a:spcAft>
                <a:spcPts val="1000"/>
              </a:spcAft>
              <a:buFontTx/>
              <a:buAutoNum type="arabicPeriod"/>
              <a:defRPr/>
            </a:pP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Q &amp; </a:t>
            </a:r>
            <a:r>
              <a:rPr lang="en-US" altLang="ko-KR" sz="30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rPr>
              <a:t>A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cs typeface="Arial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628384" y="2837665"/>
            <a:ext cx="3234496" cy="1077218"/>
            <a:chOff x="11262190" y="3188582"/>
            <a:chExt cx="3234496" cy="1077218"/>
          </a:xfrm>
        </p:grpSpPr>
        <p:sp>
          <p:nvSpPr>
            <p:cNvPr id="22" name="TextBox 21"/>
            <p:cNvSpPr txBox="1"/>
            <p:nvPr/>
          </p:nvSpPr>
          <p:spPr>
            <a:xfrm>
              <a:off x="13088167" y="3188582"/>
              <a:ext cx="140851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①</a:t>
              </a:r>
              <a:r>
                <a:rPr lang="ko-KR" altLang="en-US" sz="1600" dirty="0" err="1" smtClean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유스케이스</a:t>
              </a:r>
              <a:endParaRPr lang="en-US" altLang="ko-KR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endParaRPr>
            </a:p>
            <a:p>
              <a:r>
                <a:rPr lang="ko-KR" altLang="en-US" sz="1600" dirty="0" smtClean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②시퀀스</a:t>
              </a:r>
              <a:endParaRPr lang="en-US" altLang="ko-KR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endParaRPr>
            </a:p>
            <a:p>
              <a:r>
                <a:rPr lang="ko-KR" altLang="en-US" sz="1600" dirty="0" smtClean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③클래스</a:t>
              </a:r>
              <a:endParaRPr lang="en-US" altLang="ko-KR" sz="1600" dirty="0" smtClean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cs typeface="Arial"/>
              </a:endParaRPr>
            </a:p>
            <a:p>
              <a:r>
                <a:rPr lang="ko-KR" altLang="en-US" sz="1600" dirty="0" smtClean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④</a:t>
              </a:r>
              <a:r>
                <a:rPr lang="en-US" altLang="ko-KR" sz="1600" dirty="0" smtClean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DB </a:t>
              </a:r>
              <a:r>
                <a:rPr lang="ko-KR" altLang="en-US" sz="1600" dirty="0" smtClean="0">
                  <a:solidFill>
                    <a:schemeClr val="accent4">
                      <a:lumMod val="25000"/>
                    </a:schemeClr>
                  </a:solidFill>
                  <a:latin typeface="맑은 고딕" pitchFamily="50" charset="-127"/>
                  <a:cs typeface="Arial"/>
                </a:rPr>
                <a:t>설계</a:t>
              </a:r>
              <a:endParaRPr lang="ko-KR" altLang="en-US" sz="1600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262190" y="3363845"/>
              <a:ext cx="1860247" cy="726694"/>
              <a:chOff x="9332859" y="3291527"/>
              <a:chExt cx="714457" cy="726694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V="1">
                <a:off x="9332859" y="3291527"/>
                <a:ext cx="714457" cy="4814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9332859" y="3776720"/>
                <a:ext cx="714457" cy="37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9332859" y="3532252"/>
                <a:ext cx="714457" cy="2444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9332859" y="3780462"/>
                <a:ext cx="714457" cy="2377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36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9264" y="130032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22" y="1643241"/>
            <a:ext cx="4968040" cy="46720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82" y="1710242"/>
            <a:ext cx="5370624" cy="4605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7345" y="1078749"/>
            <a:ext cx="3732539" cy="449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9151" y="105544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643" y="96398"/>
            <a:ext cx="3630062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 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9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46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VO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7" y="947648"/>
            <a:ext cx="10569996" cy="56890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44327" y="3886200"/>
            <a:ext cx="1552872" cy="2775745"/>
            <a:chOff x="744327" y="3886200"/>
            <a:chExt cx="1552872" cy="2775745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744327" y="3886200"/>
              <a:ext cx="1541673" cy="1905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 flipV="1">
              <a:off x="2274801" y="3886200"/>
              <a:ext cx="22398" cy="277574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258217" y="5504468"/>
            <a:ext cx="1304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←</a:t>
            </a:r>
            <a:endParaRPr lang="en-US" altLang="ko-KR" sz="800" dirty="0" smtClean="0"/>
          </a:p>
          <a:p>
            <a:r>
              <a:rPr lang="en-US" altLang="ko-KR" sz="800" dirty="0" err="1" smtClean="0"/>
              <a:t>jsp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파일과 직접 연결되어 사용되는 기능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바코드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메일 전송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및 </a:t>
            </a:r>
            <a:endParaRPr lang="en-US" altLang="ko-KR" sz="800" dirty="0" smtClean="0"/>
          </a:p>
          <a:p>
            <a:r>
              <a:rPr lang="en-US" altLang="ko-KR" sz="800" dirty="0" smtClean="0"/>
              <a:t>VO(</a:t>
            </a:r>
            <a:r>
              <a:rPr lang="ko-KR" altLang="en-US" sz="800" dirty="0" smtClean="0"/>
              <a:t>장바구니</a:t>
            </a:r>
            <a:r>
              <a:rPr lang="en-US" altLang="ko-KR" sz="800" dirty="0" smtClean="0"/>
              <a:t>,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주문 메뉴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회원 정보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6" y="4226156"/>
            <a:ext cx="1471452" cy="20896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9512" y="3462990"/>
            <a:ext cx="168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● 테이블이 존재하지만 시스템 부분별 </a:t>
            </a:r>
            <a:r>
              <a:rPr lang="en-US" altLang="ko-KR" sz="800" dirty="0" err="1" smtClean="0"/>
              <a:t>jsp</a:t>
            </a:r>
            <a:r>
              <a:rPr lang="ko-KR" altLang="en-US" sz="800" dirty="0" smtClean="0"/>
              <a:t>와 연관되어 기존 </a:t>
            </a:r>
            <a:r>
              <a:rPr lang="en-US" altLang="ko-KR" sz="800" dirty="0" smtClean="0"/>
              <a:t>DTO</a:t>
            </a:r>
            <a:r>
              <a:rPr lang="ko-KR" altLang="en-US" sz="800" dirty="0" smtClean="0"/>
              <a:t>와 연결되지 않은 부분</a:t>
            </a:r>
            <a:endParaRPr lang="ko-KR" altLang="en-US" sz="8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5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6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DB </a:t>
            </a:r>
            <a:r>
              <a:rPr lang="ko-KR" altLang="en-US" sz="66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설계도</a:t>
            </a:r>
            <a:r>
              <a:rPr lang="en-US" altLang="ko-KR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- </a:t>
            </a:r>
            <a:r>
              <a:rPr lang="en-US" altLang="ko-KR" sz="66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eXERD</a:t>
            </a:r>
            <a:endParaRPr lang="en-US" altLang="ko-KR" sz="66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4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DB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설계 내역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eXERD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617777"/>
            <a:ext cx="10972800" cy="43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500" b="1" dirty="0" smtClean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기능</a:t>
            </a:r>
            <a:r>
              <a:rPr lang="en-US" altLang="ko-KR" sz="7500" b="1" dirty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7500" b="1" dirty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</a:t>
            </a:r>
            <a:r>
              <a:rPr lang="ko-KR" altLang="en-US" sz="7500" b="1" dirty="0" smtClean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구현 일부</a:t>
            </a:r>
            <a:endParaRPr lang="en-US" altLang="ko-KR" sz="7500" b="1" dirty="0" smtClean="0">
              <a:solidFill>
                <a:srgbClr val="00B0F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  <a:p>
            <a:pPr algn="ctr"/>
            <a:r>
              <a:rPr lang="en-US" altLang="ko-KR" sz="7500" b="1" dirty="0" smtClean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en-US" altLang="ko-KR" sz="7500" b="1" dirty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3</a:t>
            </a:r>
            <a:r>
              <a:rPr lang="ko-KR" altLang="en-US" sz="7500" b="1" dirty="0" smtClean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장씩</a:t>
            </a:r>
            <a:r>
              <a:rPr lang="en-US" altLang="ko-KR" sz="7500" b="1" dirty="0" smtClean="0">
                <a:solidFill>
                  <a:srgbClr val="00B0F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</a:t>
            </a:r>
            <a:endParaRPr lang="en-US" altLang="ko-KR" sz="7500" b="1" dirty="0">
              <a:solidFill>
                <a:srgbClr val="00B0F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0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 smtClean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00099439"/>
              </p:ext>
            </p:extLst>
          </p:nvPr>
        </p:nvGraphicFramePr>
        <p:xfrm>
          <a:off x="1190597" y="1074298"/>
          <a:ext cx="96395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42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 smtClean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"/>
          <a:stretch/>
        </p:blipFill>
        <p:spPr>
          <a:xfrm>
            <a:off x="2744382" y="1014261"/>
            <a:ext cx="6114558" cy="556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4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 smtClean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"/>
          <a:stretch/>
        </p:blipFill>
        <p:spPr>
          <a:xfrm>
            <a:off x="2744382" y="1014261"/>
            <a:ext cx="6114558" cy="556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8"/>
          <a:stretch/>
        </p:blipFill>
        <p:spPr>
          <a:xfrm>
            <a:off x="2989943" y="999748"/>
            <a:ext cx="5943950" cy="5549130"/>
          </a:xfrm>
          <a:prstGeom prst="rect">
            <a:avLst/>
          </a:prstGeom>
        </p:spPr>
      </p:pic>
      <p:sp>
        <p:nvSpPr>
          <p:cNvPr id="13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 smtClean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548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9550" y="878061"/>
            <a:ext cx="1173480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6440058" y="162439"/>
            <a:ext cx="497014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dirty="0" err="1" smtClean="0">
                <a:latin typeface="Arial Black" panose="020B0A04020102020204" pitchFamily="34" charset="0"/>
              </a:rPr>
              <a:t>Metabucks</a:t>
            </a:r>
            <a:r>
              <a:rPr lang="en-US" altLang="ko-KR" sz="2400" dirty="0" smtClean="0">
                <a:latin typeface="Arial Black" panose="020B0A04020102020204" pitchFamily="34" charset="0"/>
              </a:rPr>
              <a:t> – special COFFEE</a:t>
            </a:r>
            <a:endParaRPr lang="ko-KR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887306" y="96398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개요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36" name="AutoShape 2"/>
          <p:cNvSpPr/>
          <p:nvPr/>
        </p:nvSpPr>
        <p:spPr>
          <a:xfrm>
            <a:off x="390275" y="935194"/>
            <a:ext cx="11275140" cy="5669978"/>
          </a:xfrm>
          <a:prstGeom prst="rect">
            <a:avLst/>
          </a:prstGeom>
          <a:solidFill>
            <a:srgbClr val="D6D0C9"/>
          </a:solidFill>
        </p:spPr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696672"/>
              </p:ext>
            </p:extLst>
          </p:nvPr>
        </p:nvGraphicFramePr>
        <p:xfrm>
          <a:off x="601423" y="1017987"/>
          <a:ext cx="10852844" cy="235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889">
                  <a:extLst>
                    <a:ext uri="{9D8B030D-6E8A-4147-A177-3AD203B41FA5}">
                      <a16:colId xmlns:a16="http://schemas.microsoft.com/office/drawing/2014/main" val="3979692527"/>
                    </a:ext>
                  </a:extLst>
                </a:gridCol>
                <a:gridCol w="8410955">
                  <a:extLst>
                    <a:ext uri="{9D8B030D-6E8A-4147-A177-3AD203B41FA5}">
                      <a16:colId xmlns:a16="http://schemas.microsoft.com/office/drawing/2014/main" val="1834394559"/>
                    </a:ext>
                  </a:extLst>
                </a:gridCol>
              </a:tblGrid>
              <a:tr h="1075267"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Metabucks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688832"/>
                  </a:ext>
                </a:extLst>
              </a:tr>
              <a:tr h="1075267"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프로젝트 의도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변화하는 비대면 시대에 발맞춰 무인 자동화 시스템으로 고객의 정확한 니즈 파악과</a:t>
                      </a:r>
                      <a:r>
                        <a:rPr lang="en-US" altLang="ko-KR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20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b="1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매출 관리가 쉬운</a:t>
                      </a:r>
                      <a:r>
                        <a:rPr lang="ko-KR" altLang="en-US" sz="20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무인 카페 시스템을 기획했습니다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.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7077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317623" y="3449123"/>
            <a:ext cx="5018095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1.3 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 및 기대효과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최저임금 인상으로 인한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인건비 부담 감소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매장 창업 및 운영비용 감소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직원관리 문제 해소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매장 운영 효율 증가 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손쉬운 사용으로 이용자 편의 </a:t>
            </a:r>
            <a:r>
              <a:rPr lang="ko-KR" altLang="en-US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증대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623" y="4056397"/>
            <a:ext cx="5314275" cy="169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1.2 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프로그램의 목표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(1)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제작기간 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2022.04.25 ~ 2022.05.20( 4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 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pPr indent="127000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(2)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효과 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완수 능력 향상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사이트 런칭</a:t>
            </a:r>
            <a:endParaRPr lang="ko-KR" altLang="en-US" sz="1200" kern="0" dirty="0">
              <a:solidFill>
                <a:srgbClr val="000000"/>
              </a:solidFill>
              <a:latin typeface="한컴바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1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6"/>
          <a:stretch/>
        </p:blipFill>
        <p:spPr>
          <a:xfrm>
            <a:off x="6144215" y="998733"/>
            <a:ext cx="4175107" cy="55818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5"/>
          <a:stretch/>
        </p:blipFill>
        <p:spPr>
          <a:xfrm>
            <a:off x="1558899" y="998733"/>
            <a:ext cx="4154033" cy="5581815"/>
          </a:xfrm>
          <a:prstGeom prst="rect">
            <a:avLst/>
          </a:prstGeom>
        </p:spPr>
      </p:pic>
      <p:sp>
        <p:nvSpPr>
          <p:cNvPr id="14" name="Rectangle 92"/>
          <p:cNvSpPr/>
          <p:nvPr/>
        </p:nvSpPr>
        <p:spPr>
          <a:xfrm>
            <a:off x="1190597" y="45998"/>
            <a:ext cx="3470743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 smtClean="0">
                <a:latin typeface="맑은 고딕" pitchFamily="50" charset="-127"/>
                <a:ea typeface="맑은 고딕" pitchFamily="50" charset="-127"/>
                <a:cs typeface="Pattaya"/>
              </a:rPr>
              <a:t>KIOSK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2001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8" name="Rectangle 92"/>
          <p:cNvSpPr/>
          <p:nvPr/>
        </p:nvSpPr>
        <p:spPr>
          <a:xfrm>
            <a:off x="1190597" y="38119"/>
            <a:ext cx="3470743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메타 오더</a:t>
            </a:r>
            <a:endParaRPr kumimoji="0" lang="ko-KR" altLang="en-US" sz="3600" b="0" i="0" u="none" strike="noStrike" kern="1200" cap="none" spc="0" normalizeH="0" baseline="0" dirty="0">
              <a:latin typeface="Adobe 고딕 Std B" panose="020B0800000000000000" pitchFamily="34" charset="-127"/>
              <a:ea typeface="Adobe 고딕 Std B" panose="020B0800000000000000" pitchFamily="34" charset="-127"/>
              <a:cs typeface="Pattay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37555" y="1066419"/>
            <a:ext cx="8477302" cy="5304120"/>
            <a:chOff x="1537555" y="1066419"/>
            <a:chExt cx="8477302" cy="5304120"/>
          </a:xfrm>
        </p:grpSpPr>
        <p:cxnSp>
          <p:nvCxnSpPr>
            <p:cNvPr id="20" name="직선 연결선 19"/>
            <p:cNvCxnSpPr>
              <a:stCxn id="41" idx="2"/>
              <a:endCxn id="48" idx="0"/>
            </p:cNvCxnSpPr>
            <p:nvPr/>
          </p:nvCxnSpPr>
          <p:spPr>
            <a:xfrm flipH="1">
              <a:off x="9038403" y="2134116"/>
              <a:ext cx="3" cy="37392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34" idx="2"/>
              <a:endCxn id="49" idx="0"/>
            </p:cNvCxnSpPr>
            <p:nvPr/>
          </p:nvCxnSpPr>
          <p:spPr>
            <a:xfrm flipH="1">
              <a:off x="6769450" y="2102045"/>
              <a:ext cx="6" cy="3897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4938690" y="1066419"/>
              <a:ext cx="1694340" cy="37117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메타오더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7555" y="1730872"/>
              <a:ext cx="2008912" cy="37117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메인페이지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892077" y="2312831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공지사항</a:t>
              </a:r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892075" y="2908543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이벤트</a:t>
              </a:r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770603" y="1730872"/>
              <a:ext cx="1680316" cy="37117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결제수단</a:t>
              </a:r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57929" y="2287632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카드추가</a:t>
              </a:r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29298" y="1730871"/>
              <a:ext cx="1680316" cy="37117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주문하기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119528" y="2285340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전체상품</a:t>
              </a: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77355" y="2908544"/>
              <a:ext cx="1601615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나만의메뉴</a:t>
              </a: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119528" y="3538621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메뉴옵션</a:t>
              </a: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19527" y="4168698"/>
              <a:ext cx="1305663" cy="5544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결제수단선택</a:t>
              </a: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125327" y="4977488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메뉴옵션</a:t>
              </a: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116620" y="5520500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영양정보</a:t>
              </a: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061955" y="1762942"/>
              <a:ext cx="1952902" cy="37117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마이페이지</a:t>
              </a: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385576" y="2267008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로그인</a:t>
              </a: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385576" y="2908540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아이디</a:t>
              </a:r>
              <a:r>
                <a:rPr lang="en-US" altLang="ko-KR" sz="1200" smtClean="0"/>
                <a:t>/</a:t>
              </a:r>
              <a:r>
                <a:rPr lang="ko-KR" altLang="en-US" sz="1200" smtClean="0"/>
                <a:t>비밀번호찾기</a:t>
              </a:r>
              <a:endParaRPr lang="ko-KR" altLang="en-US" sz="12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385576" y="3524873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/>
                <a:t>나만의메뉴관리</a:t>
              </a:r>
              <a:endParaRPr lang="ko-KR" altLang="en-US" sz="14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385574" y="4141206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개인정보관리</a:t>
              </a:r>
              <a:endParaRPr lang="ko-KR" altLang="en-US" sz="12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385572" y="4727753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장바구니</a:t>
              </a:r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385572" y="5305127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주문내역</a:t>
              </a: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385571" y="5873351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/>
                <a:t>이메일문의</a:t>
              </a:r>
              <a:endParaRPr lang="ko-KR" altLang="en-US" sz="14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116618" y="5999365"/>
              <a:ext cx="1305663" cy="3711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매장선택</a:t>
              </a:r>
              <a:endParaRPr lang="ko-KR" altLang="en-US"/>
            </a:p>
          </p:txBody>
        </p:sp>
        <p:cxnSp>
          <p:nvCxnSpPr>
            <p:cNvPr id="50" name="직선 연결선 49"/>
            <p:cNvCxnSpPr>
              <a:stCxn id="22" idx="2"/>
            </p:cNvCxnSpPr>
            <p:nvPr/>
          </p:nvCxnSpPr>
          <p:spPr>
            <a:xfrm>
              <a:off x="5785860" y="1437593"/>
              <a:ext cx="0" cy="116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2542010" y="1554443"/>
              <a:ext cx="649639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endCxn id="29" idx="0"/>
            </p:cNvCxnSpPr>
            <p:nvPr/>
          </p:nvCxnSpPr>
          <p:spPr>
            <a:xfrm>
              <a:off x="2542010" y="1554444"/>
              <a:ext cx="1" cy="17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32" idx="0"/>
            </p:cNvCxnSpPr>
            <p:nvPr/>
          </p:nvCxnSpPr>
          <p:spPr>
            <a:xfrm flipV="1">
              <a:off x="4610761" y="1554444"/>
              <a:ext cx="0" cy="17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34" idx="0"/>
            </p:cNvCxnSpPr>
            <p:nvPr/>
          </p:nvCxnSpPr>
          <p:spPr>
            <a:xfrm flipH="1" flipV="1">
              <a:off x="6769450" y="1554443"/>
              <a:ext cx="6" cy="17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41" idx="0"/>
            </p:cNvCxnSpPr>
            <p:nvPr/>
          </p:nvCxnSpPr>
          <p:spPr>
            <a:xfrm flipH="1" flipV="1">
              <a:off x="9038402" y="1554444"/>
              <a:ext cx="4" cy="2084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29" idx="2"/>
              <a:endCxn id="30" idx="0"/>
            </p:cNvCxnSpPr>
            <p:nvPr/>
          </p:nvCxnSpPr>
          <p:spPr>
            <a:xfrm>
              <a:off x="2542011" y="2102046"/>
              <a:ext cx="2898" cy="210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30" idx="2"/>
              <a:endCxn id="31" idx="0"/>
            </p:cNvCxnSpPr>
            <p:nvPr/>
          </p:nvCxnSpPr>
          <p:spPr>
            <a:xfrm flipH="1">
              <a:off x="2544907" y="2684005"/>
              <a:ext cx="1" cy="224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32" idx="2"/>
              <a:endCxn id="33" idx="0"/>
            </p:cNvCxnSpPr>
            <p:nvPr/>
          </p:nvCxnSpPr>
          <p:spPr>
            <a:xfrm>
              <a:off x="4610761" y="2102046"/>
              <a:ext cx="0" cy="185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1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336" y="950964"/>
            <a:ext cx="3500664" cy="5682396"/>
          </a:xfrm>
          <a:prstGeom prst="rect">
            <a:avLst/>
          </a:prstGeom>
        </p:spPr>
      </p:pic>
      <p:sp>
        <p:nvSpPr>
          <p:cNvPr id="18" name="Rectangle 92"/>
          <p:cNvSpPr/>
          <p:nvPr/>
        </p:nvSpPr>
        <p:spPr>
          <a:xfrm>
            <a:off x="1190597" y="38119"/>
            <a:ext cx="3470743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메타 오더</a:t>
            </a:r>
            <a:endParaRPr kumimoji="0" lang="ko-KR" altLang="en-US" sz="3600" b="0" i="0" u="none" strike="noStrike" kern="1200" cap="none" spc="0" normalizeH="0" baseline="0" dirty="0">
              <a:latin typeface="Adobe 고딕 Std B" panose="020B0800000000000000" pitchFamily="34" charset="-127"/>
              <a:ea typeface="Adobe 고딕 Std B" panose="020B0800000000000000" pitchFamily="34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19810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87" y="935006"/>
            <a:ext cx="3482370" cy="5714312"/>
          </a:xfrm>
          <a:prstGeom prst="rect">
            <a:avLst/>
          </a:prstGeom>
        </p:spPr>
      </p:pic>
      <p:sp>
        <p:nvSpPr>
          <p:cNvPr id="16" name="Rectangle 92"/>
          <p:cNvSpPr/>
          <p:nvPr/>
        </p:nvSpPr>
        <p:spPr>
          <a:xfrm>
            <a:off x="1190597" y="38119"/>
            <a:ext cx="3470743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메타 오더</a:t>
            </a:r>
            <a:endParaRPr kumimoji="0" lang="ko-KR" altLang="en-US" sz="3600" b="0" i="0" u="none" strike="noStrike" kern="1200" cap="none" spc="0" normalizeH="0" baseline="0" dirty="0">
              <a:latin typeface="Adobe 고딕 Std B" panose="020B0800000000000000" pitchFamily="34" charset="-127"/>
              <a:ea typeface="Adobe 고딕 Std B" panose="020B0800000000000000" pitchFamily="34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254539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58" y="951877"/>
            <a:ext cx="3454400" cy="5680570"/>
          </a:xfrm>
          <a:prstGeom prst="rect">
            <a:avLst/>
          </a:prstGeom>
        </p:spPr>
      </p:pic>
      <p:sp>
        <p:nvSpPr>
          <p:cNvPr id="13" name="Rectangle 92"/>
          <p:cNvSpPr/>
          <p:nvPr/>
        </p:nvSpPr>
        <p:spPr>
          <a:xfrm>
            <a:off x="1190597" y="38119"/>
            <a:ext cx="3470743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메타 오더</a:t>
            </a:r>
            <a:endParaRPr kumimoji="0" lang="ko-KR" altLang="en-US" sz="3600" b="0" i="0" u="none" strike="noStrike" kern="1200" cap="none" spc="0" normalizeH="0" baseline="0" dirty="0">
              <a:latin typeface="Adobe 고딕 Std B" panose="020B0800000000000000" pitchFamily="34" charset="-127"/>
              <a:ea typeface="Adobe 고딕 Std B" panose="020B0800000000000000" pitchFamily="34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43779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-98997" y="1553388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5" name="Rectangle 92"/>
          <p:cNvSpPr/>
          <p:nvPr/>
        </p:nvSpPr>
        <p:spPr>
          <a:xfrm>
            <a:off x="1190597" y="5064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  <a:endParaRPr kumimoji="0" lang="ko-KR" altLang="en-US" sz="3600" b="0" i="0" u="none" strike="noStrike" kern="1200" cap="none" spc="0" normalizeH="0" baseline="0" dirty="0">
              <a:latin typeface="Adobe 고딕 Std B" panose="020B0800000000000000" pitchFamily="34" charset="-127"/>
              <a:ea typeface="Adobe 고딕 Std B" panose="020B0800000000000000" pitchFamily="34" charset="-127"/>
              <a:cs typeface="Pattay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65240" y="1331280"/>
            <a:ext cx="10141298" cy="4824720"/>
            <a:chOff x="1065240" y="1331280"/>
            <a:chExt cx="10141298" cy="4824720"/>
          </a:xfrm>
        </p:grpSpPr>
        <p:sp>
          <p:nvSpPr>
            <p:cNvPr id="17" name="직사각형 16"/>
            <p:cNvSpPr/>
            <p:nvPr/>
          </p:nvSpPr>
          <p:spPr>
            <a:xfrm>
              <a:off x="1314777" y="1553388"/>
              <a:ext cx="541709" cy="1776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05655" y="1522337"/>
              <a:ext cx="942429" cy="237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67" dirty="0"/>
                <a:t>회원인증화면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531711" y="2776125"/>
              <a:ext cx="1691253" cy="29973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044641" y="1331280"/>
              <a:ext cx="1573193" cy="375846"/>
            </a:xfrm>
            <a:prstGeom prst="roundRect">
              <a:avLst>
                <a:gd name="adj" fmla="val 47935"/>
              </a:avLst>
            </a:prstGeom>
            <a:solidFill>
              <a:schemeClr val="tx1">
                <a:lumMod val="65000"/>
                <a:lumOff val="3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1333" b="1" dirty="0">
                  <a:solidFill>
                    <a:schemeClr val="bg1"/>
                  </a:solidFill>
                  <a:latin typeface="+mn-ea"/>
                </a:rPr>
                <a:t>Home</a:t>
              </a:r>
              <a:endParaRPr lang="ko-KR" altLang="en-US" sz="1333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1" name="직선 연결선 20"/>
            <p:cNvCxnSpPr>
              <a:stCxn id="29" idx="2"/>
            </p:cNvCxnSpPr>
            <p:nvPr/>
          </p:nvCxnSpPr>
          <p:spPr>
            <a:xfrm>
              <a:off x="1804399" y="3178659"/>
              <a:ext cx="10463" cy="87690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 bwMode="auto">
            <a:xfrm>
              <a:off x="8478292" y="1508966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200" dirty="0">
                  <a:latin typeface="+mn-ea"/>
                </a:rPr>
                <a:t>회원가입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065240" y="2841617"/>
              <a:ext cx="1478319" cy="337042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About US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꺾인 연결선 29"/>
            <p:cNvCxnSpPr>
              <a:stCxn id="47" idx="3"/>
              <a:endCxn id="22" idx="1"/>
            </p:cNvCxnSpPr>
            <p:nvPr/>
          </p:nvCxnSpPr>
          <p:spPr>
            <a:xfrm flipV="1">
              <a:off x="7509228" y="1642232"/>
              <a:ext cx="969064" cy="20454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>
              <a:stCxn id="47" idx="3"/>
              <a:endCxn id="32" idx="1"/>
            </p:cNvCxnSpPr>
            <p:nvPr/>
          </p:nvCxnSpPr>
          <p:spPr>
            <a:xfrm>
              <a:off x="7509228" y="1846774"/>
              <a:ext cx="969064" cy="14801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31"/>
            <p:cNvSpPr/>
            <p:nvPr/>
          </p:nvSpPr>
          <p:spPr bwMode="auto">
            <a:xfrm>
              <a:off x="8478292" y="1861525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1200" dirty="0">
                  <a:latin typeface="+mn-ea"/>
                </a:rPr>
                <a:t>ID/PW</a:t>
              </a:r>
              <a:r>
                <a:rPr lang="ko-KR" altLang="en-US" sz="1200" dirty="0">
                  <a:latin typeface="+mn-ea"/>
                </a:rPr>
                <a:t>찾기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1240819" y="3417001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1200" dirty="0">
                  <a:latin typeface="+mn-ea"/>
                </a:rPr>
                <a:t>Brand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34" name="직선 연결선 33"/>
            <p:cNvCxnSpPr>
              <a:stCxn id="35" idx="2"/>
              <a:endCxn id="36" idx="2"/>
            </p:cNvCxnSpPr>
            <p:nvPr/>
          </p:nvCxnSpPr>
          <p:spPr>
            <a:xfrm>
              <a:off x="3610097" y="3178659"/>
              <a:ext cx="10464" cy="49471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모서리가 둥근 직사각형 34"/>
            <p:cNvSpPr/>
            <p:nvPr/>
          </p:nvSpPr>
          <p:spPr>
            <a:xfrm>
              <a:off x="2870937" y="2841617"/>
              <a:ext cx="1478319" cy="337042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1200" b="1">
                  <a:solidFill>
                    <a:schemeClr val="bg1"/>
                  </a:solidFill>
                  <a:latin typeface="+mn-ea"/>
                </a:rPr>
                <a:t>MENU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 bwMode="auto">
            <a:xfrm>
              <a:off x="3046516" y="3417001"/>
              <a:ext cx="1148089" cy="2563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200">
                  <a:latin typeface="+mn-ea"/>
                </a:rPr>
                <a:t>메뉴안내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37" name="꺾인 연결선 36"/>
            <p:cNvCxnSpPr>
              <a:stCxn id="20" idx="2"/>
              <a:endCxn id="35" idx="0"/>
            </p:cNvCxnSpPr>
            <p:nvPr/>
          </p:nvCxnSpPr>
          <p:spPr>
            <a:xfrm rot="5400000">
              <a:off x="3653422" y="1663801"/>
              <a:ext cx="1134492" cy="12211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9" idx="2"/>
              <a:endCxn id="40" idx="2"/>
            </p:cNvCxnSpPr>
            <p:nvPr/>
          </p:nvCxnSpPr>
          <p:spPr>
            <a:xfrm>
              <a:off x="7311777" y="3180479"/>
              <a:ext cx="10464" cy="49289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6572618" y="2843437"/>
              <a:ext cx="1478319" cy="337042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1200" b="1">
                  <a:solidFill>
                    <a:schemeClr val="bg1"/>
                  </a:solidFill>
                  <a:latin typeface="+mn-ea"/>
                </a:rPr>
                <a:t>CONTACT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 bwMode="auto">
            <a:xfrm>
              <a:off x="6748197" y="3406840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1200" dirty="0">
                  <a:latin typeface="+mn-ea"/>
                </a:rPr>
                <a:t>Q&amp;A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41" name="직선 연결선 40"/>
            <p:cNvCxnSpPr>
              <a:endCxn id="43" idx="2"/>
            </p:cNvCxnSpPr>
            <p:nvPr/>
          </p:nvCxnSpPr>
          <p:spPr>
            <a:xfrm>
              <a:off x="5294862" y="2282079"/>
              <a:ext cx="15697" cy="140145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모서리가 둥근 직사각형 41"/>
            <p:cNvSpPr/>
            <p:nvPr/>
          </p:nvSpPr>
          <p:spPr>
            <a:xfrm>
              <a:off x="4560935" y="2841617"/>
              <a:ext cx="1478319" cy="337042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1200" b="1">
                  <a:solidFill>
                    <a:schemeClr val="bg1"/>
                  </a:solidFill>
                  <a:latin typeface="+mn-ea"/>
                </a:rPr>
                <a:t>SHOP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 bwMode="auto">
            <a:xfrm>
              <a:off x="4736513" y="3417001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200">
                  <a:latin typeface="+mn-ea"/>
                </a:rPr>
                <a:t>매장위치 안내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44" name="꺾인 연결선 43"/>
            <p:cNvCxnSpPr>
              <a:stCxn id="20" idx="2"/>
              <a:endCxn id="29" idx="0"/>
            </p:cNvCxnSpPr>
            <p:nvPr/>
          </p:nvCxnSpPr>
          <p:spPr>
            <a:xfrm rot="5400000">
              <a:off x="2750573" y="760952"/>
              <a:ext cx="1134492" cy="302683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꺾인 연결선 44"/>
            <p:cNvCxnSpPr>
              <a:stCxn id="20" idx="2"/>
              <a:endCxn id="42" idx="0"/>
            </p:cNvCxnSpPr>
            <p:nvPr/>
          </p:nvCxnSpPr>
          <p:spPr>
            <a:xfrm rot="16200000" flipH="1">
              <a:off x="4498420" y="2039942"/>
              <a:ext cx="1134492" cy="46885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stCxn id="20" idx="2"/>
              <a:endCxn id="39" idx="0"/>
            </p:cNvCxnSpPr>
            <p:nvPr/>
          </p:nvCxnSpPr>
          <p:spPr>
            <a:xfrm rot="16200000" flipH="1">
              <a:off x="5503351" y="1035011"/>
              <a:ext cx="1136311" cy="24805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모서리가 둥근 직사각형 46"/>
            <p:cNvSpPr/>
            <p:nvPr/>
          </p:nvSpPr>
          <p:spPr>
            <a:xfrm>
              <a:off x="6030908" y="1678254"/>
              <a:ext cx="1478319" cy="337042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Login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8" name="꺾인 연결선 47"/>
            <p:cNvCxnSpPr>
              <a:stCxn id="20" idx="2"/>
              <a:endCxn id="47" idx="1"/>
            </p:cNvCxnSpPr>
            <p:nvPr/>
          </p:nvCxnSpPr>
          <p:spPr>
            <a:xfrm rot="16200000" flipH="1">
              <a:off x="5361248" y="1177114"/>
              <a:ext cx="139649" cy="1199671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stCxn id="20" idx="2"/>
              <a:endCxn id="51" idx="0"/>
            </p:cNvCxnSpPr>
            <p:nvPr/>
          </p:nvCxnSpPr>
          <p:spPr>
            <a:xfrm rot="16200000" flipH="1">
              <a:off x="6496486" y="41878"/>
              <a:ext cx="1136311" cy="446680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51" idx="2"/>
            </p:cNvCxnSpPr>
            <p:nvPr/>
          </p:nvCxnSpPr>
          <p:spPr>
            <a:xfrm>
              <a:off x="9298045" y="3180479"/>
              <a:ext cx="35880" cy="194761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8558885" y="2843437"/>
              <a:ext cx="1478319" cy="337042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1200" b="1">
                  <a:solidFill>
                    <a:schemeClr val="bg1"/>
                  </a:solidFill>
                  <a:latin typeface="+mn-ea"/>
                </a:rPr>
                <a:t>MYPAGE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 bwMode="auto">
            <a:xfrm>
              <a:off x="8734464" y="3418822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200">
                  <a:latin typeface="+mn-ea"/>
                </a:rPr>
                <a:t>적립금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>
              <a:off x="8734464" y="3841891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200">
                  <a:latin typeface="+mn-ea"/>
                </a:rPr>
                <a:t>나의 선불금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 bwMode="auto">
            <a:xfrm>
              <a:off x="8734464" y="4288465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200">
                  <a:latin typeface="+mn-ea"/>
                </a:rPr>
                <a:t>선불금 충전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1256332" y="3817481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1200" dirty="0">
                  <a:latin typeface="+mn-ea"/>
                </a:rPr>
                <a:t>COFFEE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 bwMode="auto">
            <a:xfrm>
              <a:off x="8734464" y="4709537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200">
                  <a:latin typeface="+mn-ea"/>
                </a:rPr>
                <a:t>결제수단 관리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 bwMode="auto">
            <a:xfrm>
              <a:off x="8740836" y="5153754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200">
                  <a:latin typeface="+mn-ea"/>
                </a:rPr>
                <a:t>기본정보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59" name="꺾인 연결선 187"/>
            <p:cNvCxnSpPr/>
            <p:nvPr/>
          </p:nvCxnSpPr>
          <p:spPr>
            <a:xfrm rot="16200000" flipH="1">
              <a:off x="9516435" y="5268602"/>
              <a:ext cx="291625" cy="574044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9960778" y="5378732"/>
              <a:ext cx="1245760" cy="777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1" name="모서리가 둥근 직사각형 60"/>
            <p:cNvSpPr/>
            <p:nvPr/>
          </p:nvSpPr>
          <p:spPr bwMode="auto">
            <a:xfrm>
              <a:off x="9960778" y="5555622"/>
              <a:ext cx="1148089" cy="2665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txBody>
            <a:bodyPr lIns="20691" tIns="20691" rIns="20691" bIns="20691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200" dirty="0">
                  <a:latin typeface="+mn-ea"/>
                </a:rPr>
                <a:t>정보 수정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14" y="1025107"/>
            <a:ext cx="9114972" cy="5516456"/>
          </a:xfrm>
          <a:prstGeom prst="rect">
            <a:avLst/>
          </a:prstGeom>
        </p:spPr>
      </p:pic>
      <p:sp>
        <p:nvSpPr>
          <p:cNvPr id="15" name="Rectangle 92"/>
          <p:cNvSpPr/>
          <p:nvPr/>
        </p:nvSpPr>
        <p:spPr>
          <a:xfrm>
            <a:off x="1190597" y="5064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  <a:endParaRPr kumimoji="0" lang="ko-KR" altLang="en-US" sz="3600" b="0" i="0" u="none" strike="noStrike" kern="1200" cap="none" spc="0" normalizeH="0" baseline="0" dirty="0">
              <a:latin typeface="Adobe 고딕 Std B" panose="020B0800000000000000" pitchFamily="34" charset="-127"/>
              <a:ea typeface="Adobe 고딕 Std B" panose="020B0800000000000000" pitchFamily="34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147961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29" y="1045085"/>
            <a:ext cx="9085942" cy="5494154"/>
          </a:xfrm>
          <a:prstGeom prst="rect">
            <a:avLst/>
          </a:prstGeom>
        </p:spPr>
      </p:pic>
      <p:sp>
        <p:nvSpPr>
          <p:cNvPr id="14" name="Rectangle 92"/>
          <p:cNvSpPr/>
          <p:nvPr/>
        </p:nvSpPr>
        <p:spPr>
          <a:xfrm>
            <a:off x="1190597" y="4950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  <a:endParaRPr kumimoji="0" lang="ko-KR" altLang="en-US" sz="3600" b="0" i="0" u="none" strike="noStrike" kern="1200" cap="none" spc="0" normalizeH="0" baseline="0" dirty="0">
              <a:latin typeface="Adobe 고딕 Std B" panose="020B0800000000000000" pitchFamily="34" charset="-127"/>
              <a:ea typeface="Adobe 고딕 Std B" panose="020B0800000000000000" pitchFamily="34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25479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950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  <a:endParaRPr kumimoji="0" lang="ko-KR" altLang="en-US" sz="3600" b="0" i="0" u="none" strike="noStrike" kern="1200" cap="none" spc="0" normalizeH="0" baseline="0" dirty="0">
              <a:latin typeface="Adobe 고딕 Std B" panose="020B0800000000000000" pitchFamily="34" charset="-127"/>
              <a:ea typeface="Adobe 고딕 Std B" panose="020B0800000000000000" pitchFamily="34" charset="-127"/>
              <a:cs typeface="Pattay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057" y="1060286"/>
            <a:ext cx="9027886" cy="54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9504"/>
            <a:ext cx="3470743" cy="6463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Pattaya"/>
              </a:rPr>
              <a:t>홈페이지</a:t>
            </a:r>
            <a:endParaRPr kumimoji="0" lang="ko-KR" altLang="en-US" sz="3600" b="0" i="0" u="none" strike="noStrike" kern="1200" cap="none" spc="0" normalizeH="0" baseline="0" dirty="0">
              <a:latin typeface="Adobe 고딕 Std B" panose="020B0800000000000000" pitchFamily="34" charset="-127"/>
              <a:ea typeface="Adobe 고딕 Std B" panose="020B0800000000000000" pitchFamily="34" charset="-127"/>
              <a:cs typeface="Pattay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43" y="1051501"/>
            <a:ext cx="9056914" cy="54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9550" y="829997"/>
            <a:ext cx="11639550" cy="5922775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5" y="1093864"/>
            <a:ext cx="1485906" cy="14859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60" y="1093864"/>
            <a:ext cx="1485906" cy="14859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18" y="1093864"/>
            <a:ext cx="1485906" cy="1485906"/>
          </a:xfrm>
          <a:prstGeom prst="rect">
            <a:avLst/>
          </a:prstGeom>
        </p:spPr>
      </p:pic>
      <p:sp>
        <p:nvSpPr>
          <p:cNvPr id="35" name="TextBox 5"/>
          <p:cNvSpPr txBox="1"/>
          <p:nvPr/>
        </p:nvSpPr>
        <p:spPr>
          <a:xfrm>
            <a:off x="748574" y="2531430"/>
            <a:ext cx="1707581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00" b="1" dirty="0" err="1" smtClean="0">
                <a:solidFill>
                  <a:srgbClr val="202020"/>
                </a:solidFill>
                <a:latin typeface="+mn-ea"/>
              </a:rPr>
              <a:t>조</a:t>
            </a:r>
            <a:r>
              <a:rPr lang="ko-KR" altLang="en-US" sz="2700" b="1" u="none" dirty="0" err="1" smtClean="0">
                <a:solidFill>
                  <a:srgbClr val="202020"/>
                </a:solidFill>
                <a:latin typeface="+mn-ea"/>
              </a:rPr>
              <a:t>윤찬</a:t>
            </a:r>
            <a:endParaRPr lang="ko-KR" altLang="en-US" sz="2700" dirty="0">
              <a:latin typeface="+mn-ea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2434505" y="2531430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문양주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5198130" y="2481737"/>
            <a:ext cx="12150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한옥경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6988490" y="2531430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함경환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9207675" y="2531430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박봉수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6" y="1093864"/>
            <a:ext cx="1485906" cy="148590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45" y="1093864"/>
            <a:ext cx="1485906" cy="1485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64633" y="2654005"/>
            <a:ext cx="10707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/>
              <a:t>(</a:t>
            </a:r>
            <a:r>
              <a:rPr lang="en-US" altLang="ko-KR" sz="1700" b="1" dirty="0" smtClean="0">
                <a:solidFill>
                  <a:srgbClr val="FF0000"/>
                </a:solidFill>
                <a:latin typeface="+mj-ea"/>
              </a:rPr>
              <a:t>PM</a:t>
            </a:r>
            <a:r>
              <a:rPr lang="en-US" altLang="ko-KR" sz="1700" b="1" dirty="0" smtClean="0"/>
              <a:t>)</a:t>
            </a:r>
            <a:endParaRPr lang="en-US" altLang="ko-KR" sz="17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960836" y="2662687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(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j-ea"/>
              </a:rPr>
              <a:t>부팀장</a:t>
            </a:r>
            <a:r>
              <a:rPr lang="en-US" altLang="ko-KR" sz="1600" b="1" dirty="0" smtClean="0"/>
              <a:t>)</a:t>
            </a:r>
            <a:endParaRPr lang="en-US" altLang="ko-KR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229039" y="266268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600" b="1" dirty="0"/>
              <a:t>)</a:t>
            </a:r>
            <a:endParaRPr lang="ko-KR" altLang="en-US" sz="1600" dirty="0"/>
          </a:p>
        </p:txBody>
      </p:sp>
      <p:sp>
        <p:nvSpPr>
          <p:cNvPr id="29" name="사각형 설명선 28"/>
          <p:cNvSpPr/>
          <p:nvPr/>
        </p:nvSpPr>
        <p:spPr>
          <a:xfrm>
            <a:off x="514909" y="3311822"/>
            <a:ext cx="1745672" cy="3190875"/>
          </a:xfrm>
          <a:prstGeom prst="wedgeRectCallout">
            <a:avLst>
              <a:gd name="adj1" fmla="val -4315"/>
              <a:gd name="adj2" fmla="val -5960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40" name="사각형 설명선 39"/>
          <p:cNvSpPr/>
          <p:nvPr/>
        </p:nvSpPr>
        <p:spPr>
          <a:xfrm>
            <a:off x="2723013" y="3342110"/>
            <a:ext cx="1792924" cy="3190875"/>
          </a:xfrm>
          <a:prstGeom prst="wedgeRectCallout">
            <a:avLst>
              <a:gd name="adj1" fmla="val -5176"/>
              <a:gd name="adj2" fmla="val -6064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tx1"/>
              </a:solidFill>
            </a:endParaRPr>
          </a:p>
        </p:txBody>
      </p:sp>
      <p:sp>
        <p:nvSpPr>
          <p:cNvPr id="43" name="사각형 설명선 42"/>
          <p:cNvSpPr/>
          <p:nvPr/>
        </p:nvSpPr>
        <p:spPr>
          <a:xfrm>
            <a:off x="4978369" y="3311822"/>
            <a:ext cx="1837389" cy="3190875"/>
          </a:xfrm>
          <a:prstGeom prst="wedgeRectCallout">
            <a:avLst>
              <a:gd name="adj1" fmla="val -3154"/>
              <a:gd name="adj2" fmla="val -6029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tx1"/>
              </a:solidFill>
            </a:endParaRPr>
          </a:p>
        </p:txBody>
      </p:sp>
      <p:sp>
        <p:nvSpPr>
          <p:cNvPr id="44" name="사각형 설명선 43"/>
          <p:cNvSpPr/>
          <p:nvPr/>
        </p:nvSpPr>
        <p:spPr>
          <a:xfrm>
            <a:off x="7307596" y="3311822"/>
            <a:ext cx="1794286" cy="3190875"/>
          </a:xfrm>
          <a:prstGeom prst="wedgeRectCallout">
            <a:avLst>
              <a:gd name="adj1" fmla="val -5025"/>
              <a:gd name="adj2" fmla="val -5960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tx1"/>
              </a:solidFill>
            </a:endParaRPr>
          </a:p>
        </p:txBody>
      </p:sp>
      <p:sp>
        <p:nvSpPr>
          <p:cNvPr id="45" name="사각형 설명선 44"/>
          <p:cNvSpPr/>
          <p:nvPr/>
        </p:nvSpPr>
        <p:spPr>
          <a:xfrm>
            <a:off x="9593720" y="3311822"/>
            <a:ext cx="1914531" cy="3190875"/>
          </a:xfrm>
          <a:prstGeom prst="wedgeRectCallout">
            <a:avLst>
              <a:gd name="adj1" fmla="val -3106"/>
              <a:gd name="adj2" fmla="val -599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6066" y="3530689"/>
            <a:ext cx="1737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/>
              <a:t>-</a:t>
            </a:r>
            <a:r>
              <a:rPr lang="en-US" altLang="ko-KR" sz="1400" b="1" dirty="0" smtClean="0">
                <a:solidFill>
                  <a:srgbClr val="FF5050"/>
                </a:solidFill>
              </a:rPr>
              <a:t>POS</a:t>
            </a:r>
            <a:r>
              <a:rPr lang="en-US" altLang="ko-KR" sz="1400" b="1" dirty="0" smtClean="0"/>
              <a:t>-         </a:t>
            </a:r>
            <a:r>
              <a:rPr lang="ko-KR" altLang="en-US" sz="1400" b="1" dirty="0" smtClean="0"/>
              <a:t>시스템 구조 설계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 smtClean="0"/>
              <a:t>전체 팀 </a:t>
            </a:r>
            <a:r>
              <a:rPr lang="en-US" altLang="ko-KR" sz="1400" b="1" dirty="0"/>
              <a:t>DB </a:t>
            </a:r>
            <a:r>
              <a:rPr lang="ko-KR" altLang="en-US" sz="1400" b="1" dirty="0"/>
              <a:t>구조 설계</a:t>
            </a:r>
            <a:r>
              <a:rPr lang="en-US" altLang="ko-KR" sz="1400" b="1" dirty="0"/>
              <a:t>/</a:t>
            </a:r>
            <a:r>
              <a:rPr lang="ko-KR" altLang="en-US" sz="1400" b="1" dirty="0" smtClean="0"/>
              <a:t>구축</a:t>
            </a:r>
            <a:endParaRPr lang="en-US" altLang="ko-KR" sz="1400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전체 프로젝트 일정 계획</a:t>
            </a:r>
            <a:r>
              <a:rPr lang="en-US" altLang="ko-KR" sz="1400" b="1" dirty="0"/>
              <a:t>/</a:t>
            </a:r>
            <a:r>
              <a:rPr lang="ko-KR" altLang="en-US" sz="1400" b="1" dirty="0" smtClean="0"/>
              <a:t>명세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 smtClean="0"/>
              <a:t>문제 해결 </a:t>
            </a:r>
            <a:r>
              <a:rPr lang="ko-KR" altLang="en-US" sz="1400" b="1" dirty="0"/>
              <a:t>방안 </a:t>
            </a:r>
            <a:r>
              <a:rPr lang="ko-KR" altLang="en-US" sz="1400" b="1" dirty="0" smtClean="0"/>
              <a:t>제시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 smtClean="0"/>
              <a:t>팀 기술 지원</a:t>
            </a:r>
            <a:endParaRPr lang="en-US" altLang="ko-KR" sz="14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9723819" y="3530689"/>
            <a:ext cx="16660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회의록 </a:t>
            </a:r>
            <a:r>
              <a:rPr lang="ko-KR" altLang="en-US" sz="1400" b="1" dirty="0" smtClean="0"/>
              <a:t>작성</a:t>
            </a:r>
            <a:endParaRPr lang="en-US" altLang="ko-KR" sz="1400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 smtClean="0"/>
              <a:t>홈페이지 로그인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회원가입 </a:t>
            </a:r>
            <a:r>
              <a:rPr lang="en-US" altLang="ko-KR" sz="1400" b="1" dirty="0" smtClean="0"/>
              <a:t>html </a:t>
            </a:r>
            <a:r>
              <a:rPr lang="ko-KR" altLang="en-US" sz="1400" b="1" dirty="0" smtClean="0"/>
              <a:t>작업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 smtClean="0"/>
              <a:t>프로젝트  설계서 작성</a:t>
            </a:r>
            <a:endParaRPr lang="en-US" altLang="ko-KR" sz="1400" b="1" dirty="0" smtClean="0"/>
          </a:p>
          <a:p>
            <a:pPr marL="342900" indent="-342900">
              <a:buAutoNum type="arabicPeriod"/>
            </a:pPr>
            <a:r>
              <a:rPr lang="ko-KR" altLang="en-US" sz="1400" b="1" dirty="0" smtClean="0"/>
              <a:t>클래스 다이어그램 작성</a:t>
            </a:r>
          </a:p>
          <a:p>
            <a:pPr marL="342900" indent="-342900">
              <a:buAutoNum type="arabicPeriod"/>
            </a:pPr>
            <a:r>
              <a:rPr lang="en-US" altLang="ko-KR" sz="1400" b="1" dirty="0" err="1" smtClean="0"/>
              <a:t>ppt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작업</a:t>
            </a:r>
            <a:endParaRPr lang="en-US" altLang="ko-KR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35837" y="3530689"/>
            <a:ext cx="1695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1400" b="1" dirty="0" smtClean="0"/>
              <a:t>-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ea typeface="Arita Buri Medium Bold" panose="020B0600000101010101" charset="-127"/>
              </a:rPr>
              <a:t>Meta order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ea typeface="Arita Buri Medium Bold" panose="020B0600000101010101" charset="-127"/>
              </a:rPr>
              <a:t>앱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디자인</a:t>
            </a:r>
            <a:r>
              <a:rPr lang="en-US" altLang="ko-KR" sz="1400" b="1" dirty="0" smtClean="0"/>
              <a:t>/  </a:t>
            </a:r>
            <a:r>
              <a:rPr lang="ko-KR" altLang="en-US" sz="1400" b="1" dirty="0" smtClean="0"/>
              <a:t>구조 </a:t>
            </a:r>
            <a:r>
              <a:rPr lang="ko-KR" altLang="en-US" sz="1400" b="1" dirty="0"/>
              <a:t>설계</a:t>
            </a:r>
            <a:r>
              <a:rPr lang="en-US" altLang="ko-KR" sz="1400" b="1" dirty="0" smtClean="0"/>
              <a:t>/  </a:t>
            </a:r>
            <a:r>
              <a:rPr lang="ko-KR" altLang="en-US" sz="1400" b="1" dirty="0" smtClean="0"/>
              <a:t>기능 </a:t>
            </a:r>
            <a:r>
              <a:rPr lang="ko-KR" altLang="en-US" sz="1400" b="1" dirty="0"/>
              <a:t>설계</a:t>
            </a:r>
            <a:r>
              <a:rPr lang="en-US" altLang="ko-KR" sz="1400" b="1" dirty="0" smtClean="0"/>
              <a:t>/  </a:t>
            </a:r>
            <a:r>
              <a:rPr lang="ko-KR" altLang="en-US" sz="1400" b="1" dirty="0" smtClean="0"/>
              <a:t>시스템 구축</a:t>
            </a:r>
            <a:endParaRPr lang="en-US" altLang="ko-KR" sz="1400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 smtClean="0"/>
              <a:t>프로젝트 결정</a:t>
            </a: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전체 프로젝트 </a:t>
            </a:r>
            <a:r>
              <a:rPr lang="ko-KR" altLang="en-US" sz="1400" b="1" dirty="0" smtClean="0"/>
              <a:t>관리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일정 관리</a:t>
            </a:r>
            <a:endParaRPr lang="en-US" altLang="ko-KR" sz="14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5038618" y="3535098"/>
            <a:ext cx="16652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/>
              <a:t>-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홈페이지</a:t>
            </a:r>
            <a:r>
              <a:rPr lang="ko-KR" altLang="en-US" sz="1400" b="1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1400" b="1" dirty="0" smtClean="0"/>
              <a:t>–</a:t>
            </a:r>
            <a:r>
              <a:rPr lang="ko-KR" altLang="en-US" sz="1400" b="1" dirty="0" smtClean="0"/>
              <a:t> 사이트 </a:t>
            </a:r>
            <a:r>
              <a:rPr lang="en-US" altLang="ko-KR" sz="1400" b="1" dirty="0" smtClean="0"/>
              <a:t>html </a:t>
            </a:r>
            <a:r>
              <a:rPr lang="ko-KR" altLang="en-US" sz="1400" b="1" dirty="0" smtClean="0"/>
              <a:t>구축</a:t>
            </a:r>
            <a:r>
              <a:rPr lang="en-US" altLang="ko-KR" sz="1400" b="1" dirty="0" smtClean="0"/>
              <a:t> / </a:t>
            </a:r>
            <a:r>
              <a:rPr lang="ko-KR" altLang="en-US" sz="1400" b="1" dirty="0" smtClean="0"/>
              <a:t>디자인 설계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기능 설계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및 기능 적용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사이트 구축</a:t>
            </a:r>
            <a:endParaRPr lang="en-US" altLang="ko-KR" sz="1400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프로젝트 </a:t>
            </a:r>
            <a:r>
              <a:rPr lang="ko-KR" altLang="en-US" sz="1400" b="1" dirty="0" smtClean="0"/>
              <a:t>기획</a:t>
            </a: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 smtClean="0"/>
              <a:t>시퀀스 다이어그램 작성</a:t>
            </a:r>
            <a:endParaRPr lang="en-US" altLang="ko-KR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781771" y="3530689"/>
            <a:ext cx="1670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/>
              <a:t>-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KIOSK</a:t>
            </a:r>
            <a:r>
              <a:rPr lang="en-US" altLang="ko-KR" sz="1400" b="1" dirty="0" smtClean="0">
                <a:latin typeface="+mn-ea"/>
              </a:rPr>
              <a:t>-</a:t>
            </a: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구조 설계</a:t>
            </a:r>
            <a:r>
              <a:rPr lang="en-US" altLang="ko-KR" sz="1400" b="1" dirty="0" smtClean="0"/>
              <a:t>/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 시스템 </a:t>
            </a:r>
            <a:r>
              <a:rPr lang="ko-KR" altLang="en-US" sz="1400" b="1" dirty="0"/>
              <a:t>디자인 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기능 설계 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시스템 구축</a:t>
            </a:r>
            <a:endParaRPr lang="en-US" altLang="ko-KR" sz="1400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 smtClean="0"/>
              <a:t>프로젝트 기획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 smtClean="0"/>
              <a:t>시퀀스 다이어그램 작성</a:t>
            </a:r>
            <a:endParaRPr lang="en-US" altLang="ko-KR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540943" y="266268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600" b="1" dirty="0"/>
              <a:t>)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0828238" y="266268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600" b="1" dirty="0"/>
              <a:t>)</a:t>
            </a:r>
            <a:endParaRPr lang="ko-KR" altLang="en-US" sz="16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38190" y="96398"/>
            <a:ext cx="3212968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err="1">
                <a:solidFill>
                  <a:srgbClr val="FF0000"/>
                </a:solidFill>
                <a:latin typeface="맑은 고딕" pitchFamily="50" charset="-127"/>
                <a:cs typeface="Arial"/>
              </a:rPr>
              <a:t>Cteam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역할 소개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5629619" y="26497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XXXXXXXXXXXXXXXX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21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3" name="Rectangle 92"/>
          <p:cNvSpPr/>
          <p:nvPr/>
        </p:nvSpPr>
        <p:spPr>
          <a:xfrm>
            <a:off x="1190597" y="48780"/>
            <a:ext cx="3470743" cy="646331"/>
          </a:xfrm>
          <a:prstGeom prst="rect">
            <a:avLst/>
          </a:prstGeom>
          <a:solidFill>
            <a:srgbClr val="F2E0CA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smtClean="0">
                <a:latin typeface="맑은 고딕" pitchFamily="50" charset="-127"/>
                <a:ea typeface="맑은 고딕" pitchFamily="50" charset="-127"/>
                <a:cs typeface="Pattaya"/>
              </a:rPr>
              <a:t>POS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71" y="1077080"/>
            <a:ext cx="7170058" cy="53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013820"/>
            <a:ext cx="9525000" cy="5556684"/>
          </a:xfrm>
          <a:prstGeom prst="rect">
            <a:avLst/>
          </a:prstGeom>
        </p:spPr>
      </p:pic>
      <p:sp>
        <p:nvSpPr>
          <p:cNvPr id="13" name="Rectangle 92"/>
          <p:cNvSpPr/>
          <p:nvPr/>
        </p:nvSpPr>
        <p:spPr>
          <a:xfrm>
            <a:off x="1190597" y="48780"/>
            <a:ext cx="3470743" cy="646331"/>
          </a:xfrm>
          <a:prstGeom prst="rect">
            <a:avLst/>
          </a:prstGeom>
          <a:solidFill>
            <a:srgbClr val="F2E0CA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smtClean="0">
                <a:latin typeface="맑은 고딕" pitchFamily="50" charset="-127"/>
                <a:ea typeface="맑은 고딕" pitchFamily="50" charset="-127"/>
                <a:cs typeface="Pattaya"/>
              </a:rPr>
              <a:t>POS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72657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190597" y="48780"/>
            <a:ext cx="3470743" cy="646331"/>
          </a:xfrm>
          <a:prstGeom prst="rect">
            <a:avLst/>
          </a:prstGeom>
          <a:solidFill>
            <a:srgbClr val="F2E0CA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smtClean="0">
                <a:latin typeface="맑은 고딕" pitchFamily="50" charset="-127"/>
                <a:ea typeface="맑은 고딕" pitchFamily="50" charset="-127"/>
                <a:cs typeface="Pattaya"/>
              </a:rPr>
              <a:t>POS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1003361"/>
            <a:ext cx="9550400" cy="55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846" y="1052434"/>
            <a:ext cx="9360308" cy="5479456"/>
          </a:xfrm>
          <a:prstGeom prst="rect">
            <a:avLst/>
          </a:prstGeom>
        </p:spPr>
      </p:pic>
      <p:sp>
        <p:nvSpPr>
          <p:cNvPr id="13" name="Rectangle 92"/>
          <p:cNvSpPr/>
          <p:nvPr/>
        </p:nvSpPr>
        <p:spPr>
          <a:xfrm>
            <a:off x="1190597" y="48780"/>
            <a:ext cx="3470743" cy="646331"/>
          </a:xfrm>
          <a:prstGeom prst="rect">
            <a:avLst/>
          </a:prstGeom>
          <a:solidFill>
            <a:srgbClr val="F2E0CA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smtClean="0">
                <a:latin typeface="맑은 고딕" pitchFamily="50" charset="-127"/>
                <a:ea typeface="맑은 고딕" pitchFamily="50" charset="-127"/>
                <a:cs typeface="Pattaya"/>
              </a:rPr>
              <a:t>POS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245397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900" b="1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폴더 이미지</a:t>
            </a:r>
            <a:endParaRPr lang="en-US" altLang="ko-KR" sz="109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0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2" y="1101308"/>
            <a:ext cx="1910918" cy="5179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83" y="1014291"/>
            <a:ext cx="2193142" cy="53532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2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00" y="973183"/>
            <a:ext cx="2135604" cy="57330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08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48" y="1060441"/>
            <a:ext cx="2111567" cy="5380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92" y="2676667"/>
            <a:ext cx="2962688" cy="15527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POS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6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35" y="914825"/>
            <a:ext cx="2391807" cy="57546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1591"/>
            <a:ext cx="2691641" cy="54973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54780" y="131474"/>
            <a:ext cx="4010784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 오더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47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900" b="1" dirty="0" smtClean="0">
                <a:solidFill>
                  <a:srgbClr val="0070C0"/>
                </a:solidFill>
                <a:latin typeface="+mn-ea"/>
              </a:rPr>
              <a:t>프로그램 시연</a:t>
            </a:r>
            <a:endParaRPr lang="en-US" altLang="ko-KR" sz="109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72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그룹 7"/>
          <p:cNvGrpSpPr/>
          <p:nvPr/>
        </p:nvGrpSpPr>
        <p:grpSpPr>
          <a:xfrm>
            <a:off x="376469" y="1558429"/>
            <a:ext cx="11305712" cy="4651871"/>
            <a:chOff x="531338" y="1653679"/>
            <a:chExt cx="11305712" cy="4651871"/>
          </a:xfrm>
        </p:grpSpPr>
        <p:grpSp>
          <p:nvGrpSpPr>
            <p:cNvPr id="7" name="그룹 6"/>
            <p:cNvGrpSpPr/>
            <p:nvPr/>
          </p:nvGrpSpPr>
          <p:grpSpPr>
            <a:xfrm>
              <a:off x="531338" y="1653679"/>
              <a:ext cx="10787721" cy="4585196"/>
              <a:chOff x="531338" y="1653679"/>
              <a:chExt cx="10787721" cy="4585196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531338" y="2670905"/>
                <a:ext cx="3696710" cy="3567970"/>
                <a:chOff x="505766" y="2220943"/>
                <a:chExt cx="3961894" cy="3961894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766" y="2220943"/>
                  <a:ext cx="3961894" cy="396189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18" name="TextBox 3"/>
                <p:cNvSpPr txBox="1"/>
                <p:nvPr/>
              </p:nvSpPr>
              <p:spPr>
                <a:xfrm>
                  <a:off x="980468" y="3676848"/>
                  <a:ext cx="3000991" cy="123110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latinLnBrk="1"/>
                  <a:r>
                    <a:rPr lang="en-US" altLang="ko-KR" sz="2000" dirty="0" smtClean="0"/>
                    <a:t>1. MySQL </a:t>
                  </a:r>
                  <a:r>
                    <a:rPr lang="en-US" altLang="ko-KR" sz="2000" dirty="0"/>
                    <a:t>(ver8.0)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2. JDK </a:t>
                  </a:r>
                  <a:r>
                    <a:rPr lang="en-US" altLang="ko-KR" sz="2000" dirty="0"/>
                    <a:t>(ver1.8</a:t>
                  </a:r>
                  <a:r>
                    <a:rPr lang="en-US" altLang="ko-KR" sz="2000" dirty="0" smtClean="0"/>
                    <a:t>)</a:t>
                  </a:r>
                </a:p>
                <a:p>
                  <a:pPr lvl="0" latinLnBrk="1"/>
                  <a:r>
                    <a:rPr lang="en-US" altLang="ko-KR" sz="2000" dirty="0" smtClean="0"/>
                    <a:t>3. JRE (ver1.8)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4. Apache </a:t>
                  </a:r>
                  <a:r>
                    <a:rPr lang="en-US" altLang="ko-KR" sz="2000" dirty="0"/>
                    <a:t>Tomcat (ver8.5</a:t>
                  </a:r>
                  <a:r>
                    <a:rPr lang="en-US" altLang="ko-KR" sz="2000" dirty="0" smtClean="0"/>
                    <a:t>)</a:t>
                  </a:r>
                  <a:endParaRPr lang="ko-KR" altLang="en-US" sz="2000" dirty="0"/>
                </a:p>
              </p:txBody>
            </p:sp>
          </p:grpSp>
          <p:grpSp>
            <p:nvGrpSpPr>
              <p:cNvPr id="20" name="Group 6"/>
              <p:cNvGrpSpPr/>
              <p:nvPr/>
            </p:nvGrpSpPr>
            <p:grpSpPr>
              <a:xfrm>
                <a:off x="723900" y="1694866"/>
                <a:ext cx="3408345" cy="1281500"/>
                <a:chOff x="0" y="0"/>
                <a:chExt cx="6350000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22" name="Freeform 7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21" name="TextBox 8"/>
              <p:cNvSpPr txBox="1"/>
              <p:nvPr/>
            </p:nvSpPr>
            <p:spPr>
              <a:xfrm>
                <a:off x="1531361" y="2130431"/>
                <a:ext cx="1793421" cy="41036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개발 환경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4235291" y="2629735"/>
                <a:ext cx="3805618" cy="3609140"/>
                <a:chOff x="4350378" y="2236367"/>
                <a:chExt cx="3931046" cy="3931046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0378" y="2236367"/>
                  <a:ext cx="3931046" cy="3931046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23" name="TextBox 9"/>
                <p:cNvSpPr txBox="1"/>
                <p:nvPr/>
              </p:nvSpPr>
              <p:spPr>
                <a:xfrm>
                  <a:off x="5085543" y="3522960"/>
                  <a:ext cx="2507012" cy="153888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latinLnBrk="1"/>
                  <a:r>
                    <a:rPr lang="en-US" altLang="ko-KR" sz="2000" dirty="0" smtClean="0"/>
                    <a:t>1. Java(</a:t>
                  </a:r>
                  <a:r>
                    <a:rPr lang="ko-KR" altLang="en-US" sz="2000" dirty="0" smtClean="0"/>
                    <a:t>기본 언어</a:t>
                  </a:r>
                  <a:r>
                    <a:rPr lang="en-US" altLang="ko-KR" sz="2000" dirty="0" smtClean="0"/>
                    <a:t>)</a:t>
                  </a:r>
                </a:p>
                <a:p>
                  <a:r>
                    <a:rPr lang="en-US" altLang="ko-KR" sz="2000" dirty="0" smtClean="0"/>
                    <a:t>2. HTML</a:t>
                  </a:r>
                </a:p>
                <a:p>
                  <a:r>
                    <a:rPr lang="en-US" altLang="ko-KR" sz="2000" dirty="0" smtClean="0"/>
                    <a:t>3. JSP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4. Java </a:t>
                  </a:r>
                  <a:r>
                    <a:rPr lang="en-US" altLang="ko-KR" sz="2000" dirty="0"/>
                    <a:t>Script</a:t>
                  </a:r>
                  <a:endParaRPr lang="ko-KR" altLang="en-US" sz="2000" dirty="0"/>
                </a:p>
                <a:p>
                  <a:pPr lvl="0" latinLnBrk="1"/>
                  <a:r>
                    <a:rPr lang="en-US" altLang="ko-KR" sz="2000" dirty="0" smtClean="0"/>
                    <a:t>5. jQuery</a:t>
                  </a:r>
                  <a:endParaRPr lang="ko-KR" altLang="en-US" sz="2000" dirty="0"/>
                </a:p>
              </p:txBody>
            </p:sp>
          </p:grpSp>
          <p:grpSp>
            <p:nvGrpSpPr>
              <p:cNvPr id="27" name="Group 14"/>
              <p:cNvGrpSpPr/>
              <p:nvPr/>
            </p:nvGrpSpPr>
            <p:grpSpPr>
              <a:xfrm>
                <a:off x="4467660" y="1653679"/>
                <a:ext cx="3261980" cy="1281500"/>
                <a:chOff x="178578" y="28874"/>
                <a:chExt cx="6321665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29" name="Freeform 15"/>
                <p:cNvSpPr/>
                <p:nvPr/>
              </p:nvSpPr>
              <p:spPr>
                <a:xfrm>
                  <a:off x="178578" y="28874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28" name="TextBox 16"/>
              <p:cNvSpPr txBox="1"/>
              <p:nvPr/>
            </p:nvSpPr>
            <p:spPr>
              <a:xfrm>
                <a:off x="5183521" y="1925246"/>
                <a:ext cx="1823840" cy="82073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smtClean="0">
                    <a:solidFill>
                      <a:srgbClr val="6E4D2C"/>
                    </a:solidFill>
                    <a:latin typeface="Source Han Sans KR Normal Bold"/>
                  </a:rPr>
                  <a:t>프로그래밍 </a:t>
                </a: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언어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  <p:grpSp>
            <p:nvGrpSpPr>
              <p:cNvPr id="31" name="Group 18"/>
              <p:cNvGrpSpPr/>
              <p:nvPr/>
            </p:nvGrpSpPr>
            <p:grpSpPr>
              <a:xfrm>
                <a:off x="8072660" y="1694866"/>
                <a:ext cx="3246399" cy="1281500"/>
                <a:chOff x="0" y="0"/>
                <a:chExt cx="6350000" cy="63500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3" name="Freeform 19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/>
                  </a:solidFill>
                </a:ln>
              </p:spPr>
            </p:sp>
          </p:grpSp>
          <p:sp>
            <p:nvSpPr>
              <p:cNvPr id="32" name="TextBox 20"/>
              <p:cNvSpPr txBox="1"/>
              <p:nvPr/>
            </p:nvSpPr>
            <p:spPr>
              <a:xfrm>
                <a:off x="8821965" y="1925246"/>
                <a:ext cx="1632150" cy="82073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213"/>
                  </a:lnSpc>
                </a:pPr>
                <a:r>
                  <a:rPr lang="ko-KR" altLang="en-US" sz="2678" b="1" dirty="0">
                    <a:solidFill>
                      <a:srgbClr val="6E4D2C"/>
                    </a:solidFill>
                    <a:latin typeface="Source Han Sans KR Normal Bold"/>
                  </a:rPr>
                  <a:t>개발 </a:t>
                </a:r>
                <a:r>
                  <a:rPr lang="ko-KR" altLang="en-US" sz="2678" b="1" dirty="0" smtClean="0">
                    <a:solidFill>
                      <a:srgbClr val="6E4D2C"/>
                    </a:solidFill>
                    <a:latin typeface="Source Han Sans KR Normal Bold"/>
                  </a:rPr>
                  <a:t>도구</a:t>
                </a:r>
                <a:endParaRPr lang="en-US" altLang="ko-KR" sz="2678" b="1" dirty="0">
                  <a:solidFill>
                    <a:srgbClr val="6E4D2C"/>
                  </a:solidFill>
                  <a:latin typeface="Source Han Sans KR Normal Bold"/>
                </a:endParaRPr>
              </a:p>
              <a:p>
                <a:pPr marL="0" lvl="0" indent="0" algn="ctr">
                  <a:lnSpc>
                    <a:spcPts val="3213"/>
                  </a:lnSpc>
                </a:pPr>
                <a:r>
                  <a:rPr lang="en-US" sz="2678" b="1" dirty="0" smtClean="0">
                    <a:solidFill>
                      <a:srgbClr val="6E4D2C"/>
                    </a:solidFill>
                    <a:latin typeface="Source Han Sans KR Normal Bold"/>
                  </a:rPr>
                  <a:t>/</a:t>
                </a:r>
                <a:r>
                  <a:rPr lang="ko-KR" altLang="en-US" sz="2678" b="1" dirty="0" smtClean="0">
                    <a:solidFill>
                      <a:srgbClr val="6E4D2C"/>
                    </a:solidFill>
                    <a:latin typeface="Source Han Sans KR Normal Bold"/>
                  </a:rPr>
                  <a:t>방법</a:t>
                </a:r>
                <a:endParaRPr lang="en-US" sz="2678" b="1" dirty="0">
                  <a:solidFill>
                    <a:srgbClr val="6E4D2C"/>
                  </a:solidFill>
                  <a:latin typeface="Source Han Sans KR Normal Bold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8032500" y="2619098"/>
              <a:ext cx="3804550" cy="3686452"/>
              <a:chOff x="7837570" y="2326879"/>
              <a:chExt cx="3931046" cy="393104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7570" y="2326879"/>
                <a:ext cx="3931046" cy="3931046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8144467" y="3594674"/>
                <a:ext cx="31027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1. </a:t>
                </a:r>
                <a:r>
                  <a:rPr lang="en-US" altLang="ko-KR" sz="2000" dirty="0" err="1" smtClean="0"/>
                  <a:t>eXERD</a:t>
                </a:r>
                <a:r>
                  <a:rPr lang="en-US" altLang="ko-KR" sz="2000" dirty="0" smtClean="0"/>
                  <a:t>(</a:t>
                </a:r>
                <a:r>
                  <a:rPr lang="ko-KR" altLang="en-US" sz="2000" dirty="0" smtClean="0"/>
                  <a:t>모델링</a:t>
                </a:r>
                <a:r>
                  <a:rPr lang="en-US" altLang="ko-KR" sz="2000" dirty="0" smtClean="0"/>
                  <a:t>) </a:t>
                </a:r>
              </a:p>
              <a:p>
                <a:r>
                  <a:rPr lang="en-US" altLang="ko-KR" sz="2000" dirty="0" smtClean="0"/>
                  <a:t>2. Ajax(</a:t>
                </a:r>
                <a:r>
                  <a:rPr lang="ko-KR" altLang="en-US" sz="2000" dirty="0" smtClean="0"/>
                  <a:t>비동기 통신 방법</a:t>
                </a:r>
                <a:r>
                  <a:rPr lang="en-US" altLang="ko-KR" sz="2000" dirty="0" smtClean="0"/>
                  <a:t>)</a:t>
                </a:r>
                <a:endParaRPr lang="ko-KR" altLang="en-US" sz="2000" dirty="0"/>
              </a:p>
              <a:p>
                <a:endParaRPr lang="ko-KR" altLang="en-US" sz="2000" dirty="0"/>
              </a:p>
              <a:p>
                <a:endParaRPr lang="ko-KR" altLang="en-US" sz="2000" dirty="0"/>
              </a:p>
            </p:txBody>
          </p:sp>
        </p:grpSp>
      </p:grpSp>
      <p:sp>
        <p:nvSpPr>
          <p:cNvPr id="12" name="모서리가 둥근 직사각형 11"/>
          <p:cNvSpPr/>
          <p:nvPr/>
        </p:nvSpPr>
        <p:spPr>
          <a:xfrm>
            <a:off x="1216169" y="96398"/>
            <a:ext cx="2857010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환경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5629619" y="26497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XXXXXXXXXXXXXXXX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H="1">
            <a:off x="18630900" y="5486400"/>
            <a:ext cx="2962275" cy="1371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8000" y="2050474"/>
            <a:ext cx="11208328" cy="2710212"/>
            <a:chOff x="2944378" y="1953492"/>
            <a:chExt cx="5929172" cy="3020290"/>
          </a:xfrm>
        </p:grpSpPr>
        <p:sp>
          <p:nvSpPr>
            <p:cNvPr id="2" name="직사각형 1"/>
            <p:cNvSpPr/>
            <p:nvPr/>
          </p:nvSpPr>
          <p:spPr>
            <a:xfrm>
              <a:off x="2944378" y="1953492"/>
              <a:ext cx="5929172" cy="30202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57180" y="2204289"/>
              <a:ext cx="5665642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0" dirty="0" smtClean="0">
                  <a:solidFill>
                    <a:srgbClr val="554F4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</a:t>
              </a:r>
              <a:r>
                <a:rPr lang="en-US" altLang="ko-KR" sz="12000" dirty="0" smtClean="0">
                  <a:solidFill>
                    <a:srgbClr val="554F4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&amp;</a:t>
              </a:r>
              <a:r>
                <a:rPr lang="en-US" altLang="ko-KR" sz="15000" dirty="0" smtClean="0">
                  <a:solidFill>
                    <a:srgbClr val="554F4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</a:t>
              </a:r>
              <a:endParaRPr lang="ko-KR" altLang="en-US" sz="15000" dirty="0">
                <a:solidFill>
                  <a:srgbClr val="554F4D"/>
                </a:solidFill>
                <a:latin typeface="Verdana" panose="020B0604030504040204" pitchFamily="34" charset="0"/>
                <a:ea typeface="서울남산체 ver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H="1">
            <a:off x="18630900" y="5486400"/>
            <a:ext cx="2962275" cy="1371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0850" y="2017485"/>
            <a:ext cx="11320236" cy="27432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0" dirty="0" smtClean="0">
                <a:latin typeface="Arial Rounded MT Bold" panose="020F0704030504030204" pitchFamily="34" charset="0"/>
              </a:rPr>
              <a:t>THANK YOU</a:t>
            </a:r>
            <a:endParaRPr lang="ko-KR" altLang="en-US" sz="9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chemeClr val="tx1"/>
                </a:solidFill>
              </a:rPr>
              <a:t>=</a:t>
            </a:r>
            <a:r>
              <a:rPr lang="ko-KR" altLang="en-US" sz="8000" dirty="0" smtClean="0">
                <a:solidFill>
                  <a:schemeClr val="tx1"/>
                </a:solidFill>
              </a:rPr>
              <a:t>여기서 멈췄음</a:t>
            </a:r>
            <a:r>
              <a:rPr lang="en-US" altLang="ko-KR" sz="8000" dirty="0" smtClean="0">
                <a:solidFill>
                  <a:schemeClr val="tx1"/>
                </a:solidFill>
              </a:rPr>
              <a:t>.=</a:t>
            </a:r>
            <a:endParaRPr lang="ko-KR" altLang="en-US" sz="8000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6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VO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0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VO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40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VO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</p:spTree>
    <p:extLst>
      <p:ext uri="{BB962C8B-B14F-4D97-AF65-F5344CB8AC3E}">
        <p14:creationId xmlns:p14="http://schemas.microsoft.com/office/powerpoint/2010/main" val="236844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</p:spTree>
    <p:extLst>
      <p:ext uri="{BB962C8B-B14F-4D97-AF65-F5344CB8AC3E}">
        <p14:creationId xmlns:p14="http://schemas.microsoft.com/office/powerpoint/2010/main" val="321475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</p:spTree>
    <p:extLst>
      <p:ext uri="{BB962C8B-B14F-4D97-AF65-F5344CB8AC3E}">
        <p14:creationId xmlns:p14="http://schemas.microsoft.com/office/powerpoint/2010/main" val="1596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Rectangle 92"/>
          <p:cNvSpPr/>
          <p:nvPr/>
        </p:nvSpPr>
        <p:spPr>
          <a:xfrm>
            <a:off x="1209149" y="75027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</a:p>
        </p:txBody>
      </p:sp>
    </p:spTree>
    <p:extLst>
      <p:ext uri="{BB962C8B-B14F-4D97-AF65-F5344CB8AC3E}">
        <p14:creationId xmlns:p14="http://schemas.microsoft.com/office/powerpoint/2010/main" val="91819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254601" y="1095375"/>
            <a:ext cx="11682797" cy="5438775"/>
          </a:xfrm>
          <a:prstGeom prst="round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1112402" y="2069692"/>
            <a:ext cx="3022817" cy="1225463"/>
          </a:xfrm>
          <a:custGeom>
            <a:avLst/>
            <a:gdLst>
              <a:gd name="connsiteX0" fmla="*/ 0 w 2118638"/>
              <a:gd name="connsiteY0" fmla="*/ 0 h 1122539"/>
              <a:gd name="connsiteX1" fmla="*/ 1557369 w 2118638"/>
              <a:gd name="connsiteY1" fmla="*/ 0 h 1122539"/>
              <a:gd name="connsiteX2" fmla="*/ 2118638 w 2118638"/>
              <a:gd name="connsiteY2" fmla="*/ 561270 h 1122539"/>
              <a:gd name="connsiteX3" fmla="*/ 1557369 w 2118638"/>
              <a:gd name="connsiteY3" fmla="*/ 1122539 h 1122539"/>
              <a:gd name="connsiteX4" fmla="*/ 0 w 2118638"/>
              <a:gd name="connsiteY4" fmla="*/ 1122539 h 1122539"/>
              <a:gd name="connsiteX5" fmla="*/ 0 w 2118638"/>
              <a:gd name="connsiteY5" fmla="*/ 0 h 11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638" h="1122539">
                <a:moveTo>
                  <a:pt x="0" y="0"/>
                </a:moveTo>
                <a:lnTo>
                  <a:pt x="1557369" y="0"/>
                </a:lnTo>
                <a:lnTo>
                  <a:pt x="2118638" y="561270"/>
                </a:lnTo>
                <a:lnTo>
                  <a:pt x="1557369" y="1122539"/>
                </a:lnTo>
                <a:lnTo>
                  <a:pt x="0" y="11225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7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63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주제선정</a:t>
            </a:r>
            <a:r>
              <a:rPr lang="en-US" altLang="ko-KR" sz="1800" b="1" kern="1200" dirty="0"/>
              <a:t>/</a:t>
            </a:r>
            <a:r>
              <a:rPr lang="ko-KR" altLang="en-US" sz="1800" b="1" kern="1200" dirty="0"/>
              <a:t>기획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(2022.04.25)</a:t>
            </a:r>
            <a:endParaRPr lang="ko-KR" altLang="en-US" sz="1400" b="1" kern="1200" dirty="0"/>
          </a:p>
        </p:txBody>
      </p:sp>
      <p:sp>
        <p:nvSpPr>
          <p:cNvPr id="11" name="자유형 10"/>
          <p:cNvSpPr/>
          <p:nvPr/>
        </p:nvSpPr>
        <p:spPr>
          <a:xfrm>
            <a:off x="3531305" y="2103526"/>
            <a:ext cx="3022817" cy="1170750"/>
          </a:xfrm>
          <a:custGeom>
            <a:avLst/>
            <a:gdLst>
              <a:gd name="connsiteX0" fmla="*/ 0 w 2118638"/>
              <a:gd name="connsiteY0" fmla="*/ 0 h 1072421"/>
              <a:gd name="connsiteX1" fmla="*/ 1582428 w 2118638"/>
              <a:gd name="connsiteY1" fmla="*/ 0 h 1072421"/>
              <a:gd name="connsiteX2" fmla="*/ 2118638 w 2118638"/>
              <a:gd name="connsiteY2" fmla="*/ 536211 h 1072421"/>
              <a:gd name="connsiteX3" fmla="*/ 1582428 w 2118638"/>
              <a:gd name="connsiteY3" fmla="*/ 1072421 h 1072421"/>
              <a:gd name="connsiteX4" fmla="*/ 0 w 2118638"/>
              <a:gd name="connsiteY4" fmla="*/ 1072421 h 1072421"/>
              <a:gd name="connsiteX5" fmla="*/ 536211 w 2118638"/>
              <a:gd name="connsiteY5" fmla="*/ 536211 h 1072421"/>
              <a:gd name="connsiteX6" fmla="*/ 0 w 2118638"/>
              <a:gd name="connsiteY6" fmla="*/ 0 h 107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72421">
                <a:moveTo>
                  <a:pt x="0" y="0"/>
                </a:moveTo>
                <a:lnTo>
                  <a:pt x="1582428" y="0"/>
                </a:lnTo>
                <a:lnTo>
                  <a:pt x="2118638" y="536211"/>
                </a:lnTo>
                <a:lnTo>
                  <a:pt x="1582428" y="1072421"/>
                </a:lnTo>
                <a:lnTo>
                  <a:pt x="0" y="1072421"/>
                </a:lnTo>
                <a:lnTo>
                  <a:pt x="536211" y="5362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220" tIns="48006" rIns="560213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화면설계</a:t>
            </a:r>
            <a:r>
              <a:rPr lang="en-US" altLang="ko-KR" sz="1800" b="1" kern="1200" dirty="0"/>
              <a:t>/HTML</a:t>
            </a:r>
            <a:r>
              <a:rPr lang="ko-KR" altLang="en-US" sz="1800" b="1" kern="1200" dirty="0"/>
              <a:t>제작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(2022.04.26 ~ 2022.05.06</a:t>
            </a:r>
            <a:r>
              <a:rPr lang="en-US" altLang="ko-KR" sz="1050" b="1" kern="1200" dirty="0"/>
              <a:t>)</a:t>
            </a:r>
            <a:endParaRPr lang="ko-KR" altLang="en-US" sz="1050" b="1" kern="1200" dirty="0"/>
          </a:p>
        </p:txBody>
      </p:sp>
      <p:sp>
        <p:nvSpPr>
          <p:cNvPr id="12" name="자유형 11"/>
          <p:cNvSpPr/>
          <p:nvPr/>
        </p:nvSpPr>
        <p:spPr>
          <a:xfrm>
            <a:off x="5926205" y="2069688"/>
            <a:ext cx="3022817" cy="1222512"/>
          </a:xfrm>
          <a:custGeom>
            <a:avLst/>
            <a:gdLst>
              <a:gd name="connsiteX0" fmla="*/ 0 w 2118638"/>
              <a:gd name="connsiteY0" fmla="*/ 0 h 1119836"/>
              <a:gd name="connsiteX1" fmla="*/ 1558720 w 2118638"/>
              <a:gd name="connsiteY1" fmla="*/ 0 h 1119836"/>
              <a:gd name="connsiteX2" fmla="*/ 2118638 w 2118638"/>
              <a:gd name="connsiteY2" fmla="*/ 559918 h 1119836"/>
              <a:gd name="connsiteX3" fmla="*/ 1558720 w 2118638"/>
              <a:gd name="connsiteY3" fmla="*/ 1119836 h 1119836"/>
              <a:gd name="connsiteX4" fmla="*/ 0 w 2118638"/>
              <a:gd name="connsiteY4" fmla="*/ 1119836 h 1119836"/>
              <a:gd name="connsiteX5" fmla="*/ 559918 w 2118638"/>
              <a:gd name="connsiteY5" fmla="*/ 559918 h 1119836"/>
              <a:gd name="connsiteX6" fmla="*/ 0 w 2118638"/>
              <a:gd name="connsiteY6" fmla="*/ 0 h 11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19836">
                <a:moveTo>
                  <a:pt x="0" y="0"/>
                </a:moveTo>
                <a:lnTo>
                  <a:pt x="1558720" y="0"/>
                </a:lnTo>
                <a:lnTo>
                  <a:pt x="2118638" y="559918"/>
                </a:lnTo>
                <a:lnTo>
                  <a:pt x="1558720" y="1119836"/>
                </a:lnTo>
                <a:lnTo>
                  <a:pt x="0" y="1119836"/>
                </a:lnTo>
                <a:lnTo>
                  <a:pt x="559918" y="559918"/>
                </a:lnTo>
                <a:lnTo>
                  <a:pt x="0" y="0"/>
                </a:lnTo>
                <a:close/>
              </a:path>
            </a:pathLst>
          </a:custGeom>
          <a:solidFill>
            <a:srgbClr val="94B6D2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927" tIns="48006" rIns="583921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bg1"/>
                </a:solidFill>
              </a:rPr>
              <a:t>DB</a:t>
            </a:r>
            <a:r>
              <a:rPr lang="ko-KR" altLang="en-US" sz="1800" b="1" kern="1200" dirty="0">
                <a:solidFill>
                  <a:schemeClr val="bg1"/>
                </a:solidFill>
              </a:rPr>
              <a:t>설계</a:t>
            </a:r>
            <a:endParaRPr lang="en-US" altLang="ko-KR" sz="1800" b="1" kern="1200" dirty="0">
              <a:solidFill>
                <a:schemeClr val="bg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bg1"/>
                </a:solidFill>
              </a:rPr>
              <a:t>(2022.05.06)</a:t>
            </a:r>
            <a:endParaRPr lang="ko-KR" alt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8395351" y="1983036"/>
            <a:ext cx="2808276" cy="1388304"/>
          </a:xfrm>
          <a:custGeom>
            <a:avLst/>
            <a:gdLst>
              <a:gd name="connsiteX0" fmla="*/ 0 w 1733533"/>
              <a:gd name="connsiteY0" fmla="*/ 0 h 1120039"/>
              <a:gd name="connsiteX1" fmla="*/ 1173514 w 1733533"/>
              <a:gd name="connsiteY1" fmla="*/ 0 h 1120039"/>
              <a:gd name="connsiteX2" fmla="*/ 1733533 w 1733533"/>
              <a:gd name="connsiteY2" fmla="*/ 560020 h 1120039"/>
              <a:gd name="connsiteX3" fmla="*/ 1173514 w 1733533"/>
              <a:gd name="connsiteY3" fmla="*/ 1120039 h 1120039"/>
              <a:gd name="connsiteX4" fmla="*/ 0 w 1733533"/>
              <a:gd name="connsiteY4" fmla="*/ 1120039 h 1120039"/>
              <a:gd name="connsiteX5" fmla="*/ 560020 w 1733533"/>
              <a:gd name="connsiteY5" fmla="*/ 560020 h 1120039"/>
              <a:gd name="connsiteX6" fmla="*/ 0 w 1733533"/>
              <a:gd name="connsiteY6" fmla="*/ 0 h 112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33" h="1120039">
                <a:moveTo>
                  <a:pt x="0" y="0"/>
                </a:moveTo>
                <a:lnTo>
                  <a:pt x="1173514" y="0"/>
                </a:lnTo>
                <a:lnTo>
                  <a:pt x="1733533" y="560020"/>
                </a:lnTo>
                <a:lnTo>
                  <a:pt x="1173514" y="1120039"/>
                </a:lnTo>
                <a:lnTo>
                  <a:pt x="0" y="1120039"/>
                </a:lnTo>
                <a:lnTo>
                  <a:pt x="560020" y="560020"/>
                </a:lnTo>
                <a:lnTo>
                  <a:pt x="0" y="0"/>
                </a:lnTo>
                <a:close/>
              </a:path>
            </a:pathLst>
          </a:custGeom>
          <a:solidFill>
            <a:srgbClr val="BFD3E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029" tIns="48006" rIns="584022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smtClean="0">
                <a:solidFill>
                  <a:schemeClr val="tx1"/>
                </a:solidFill>
              </a:rPr>
              <a:t>기획발표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(2022.05.09)</a:t>
            </a:r>
            <a:endParaRPr lang="ko-KR" altLang="en-US" sz="1800" b="1" kern="12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493467" y="4594035"/>
            <a:ext cx="3037838" cy="1252006"/>
          </a:xfrm>
          <a:custGeom>
            <a:avLst/>
            <a:gdLst>
              <a:gd name="connsiteX0" fmla="*/ 0 w 2118638"/>
              <a:gd name="connsiteY0" fmla="*/ 0 h 1063709"/>
              <a:gd name="connsiteX1" fmla="*/ 1586784 w 2118638"/>
              <a:gd name="connsiteY1" fmla="*/ 0 h 1063709"/>
              <a:gd name="connsiteX2" fmla="*/ 2118638 w 2118638"/>
              <a:gd name="connsiteY2" fmla="*/ 531855 h 1063709"/>
              <a:gd name="connsiteX3" fmla="*/ 1586784 w 2118638"/>
              <a:gd name="connsiteY3" fmla="*/ 1063709 h 1063709"/>
              <a:gd name="connsiteX4" fmla="*/ 0 w 2118638"/>
              <a:gd name="connsiteY4" fmla="*/ 1063709 h 1063709"/>
              <a:gd name="connsiteX5" fmla="*/ 531855 w 2118638"/>
              <a:gd name="connsiteY5" fmla="*/ 531855 h 1063709"/>
              <a:gd name="connsiteX6" fmla="*/ 0 w 2118638"/>
              <a:gd name="connsiteY6" fmla="*/ 0 h 106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63709">
                <a:moveTo>
                  <a:pt x="0" y="0"/>
                </a:moveTo>
                <a:lnTo>
                  <a:pt x="1586784" y="0"/>
                </a:lnTo>
                <a:lnTo>
                  <a:pt x="2118638" y="531855"/>
                </a:lnTo>
                <a:lnTo>
                  <a:pt x="1586784" y="1063709"/>
                </a:lnTo>
                <a:lnTo>
                  <a:pt x="0" y="1063709"/>
                </a:lnTo>
                <a:lnTo>
                  <a:pt x="531855" y="5318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864" tIns="48006" rIns="555857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JSP</a:t>
            </a:r>
            <a:r>
              <a:rPr lang="ko-KR" altLang="en-US" sz="1800" b="1" kern="1200" dirty="0">
                <a:solidFill>
                  <a:schemeClr val="tx1"/>
                </a:solidFill>
              </a:rPr>
              <a:t>변환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(2022.05.09~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2022.05.10)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2990213" y="4546681"/>
            <a:ext cx="3210562" cy="1348892"/>
          </a:xfrm>
          <a:custGeom>
            <a:avLst/>
            <a:gdLst>
              <a:gd name="connsiteX0" fmla="*/ 0 w 2118638"/>
              <a:gd name="connsiteY0" fmla="*/ 0 h 1084370"/>
              <a:gd name="connsiteX1" fmla="*/ 1576453 w 2118638"/>
              <a:gd name="connsiteY1" fmla="*/ 0 h 1084370"/>
              <a:gd name="connsiteX2" fmla="*/ 2118638 w 2118638"/>
              <a:gd name="connsiteY2" fmla="*/ 542185 h 1084370"/>
              <a:gd name="connsiteX3" fmla="*/ 1576453 w 2118638"/>
              <a:gd name="connsiteY3" fmla="*/ 1084370 h 1084370"/>
              <a:gd name="connsiteX4" fmla="*/ 0 w 2118638"/>
              <a:gd name="connsiteY4" fmla="*/ 1084370 h 1084370"/>
              <a:gd name="connsiteX5" fmla="*/ 542185 w 2118638"/>
              <a:gd name="connsiteY5" fmla="*/ 542185 h 1084370"/>
              <a:gd name="connsiteX6" fmla="*/ 0 w 2118638"/>
              <a:gd name="connsiteY6" fmla="*/ 0 h 108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84370">
                <a:moveTo>
                  <a:pt x="0" y="0"/>
                </a:moveTo>
                <a:lnTo>
                  <a:pt x="1576453" y="0"/>
                </a:lnTo>
                <a:lnTo>
                  <a:pt x="2118638" y="542185"/>
                </a:lnTo>
                <a:lnTo>
                  <a:pt x="1576453" y="1084370"/>
                </a:lnTo>
                <a:lnTo>
                  <a:pt x="0" y="1084370"/>
                </a:lnTo>
                <a:lnTo>
                  <a:pt x="542185" y="5421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4194" tIns="48006" rIns="56618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 err="1" smtClean="0">
                <a:solidFill>
                  <a:schemeClr val="tx1"/>
                </a:solidFill>
              </a:rPr>
              <a:t>개발구현</a:t>
            </a:r>
            <a:r>
              <a:rPr lang="en-US" altLang="ko-KR" sz="1800" b="1" kern="1200" dirty="0" smtClean="0">
                <a:solidFill>
                  <a:schemeClr val="tx1"/>
                </a:solidFill>
              </a:rPr>
              <a:t>(DB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연결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로직</a:t>
            </a:r>
            <a:r>
              <a:rPr lang="ko-KR" altLang="en-US" b="1" dirty="0" smtClean="0">
                <a:solidFill>
                  <a:schemeClr val="tx1"/>
                </a:solidFill>
              </a:rPr>
              <a:t> 연결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en-US" altLang="ko-KR" sz="1800" b="1" kern="1200" dirty="0" smtClean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(2022.05.10~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2022.05.19)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824009" y="4259001"/>
            <a:ext cx="3509466" cy="1830464"/>
          </a:xfrm>
          <a:custGeom>
            <a:avLst/>
            <a:gdLst>
              <a:gd name="connsiteX0" fmla="*/ 0 w 2118638"/>
              <a:gd name="connsiteY0" fmla="*/ 0 h 1105039"/>
              <a:gd name="connsiteX1" fmla="*/ 1566119 w 2118638"/>
              <a:gd name="connsiteY1" fmla="*/ 0 h 1105039"/>
              <a:gd name="connsiteX2" fmla="*/ 2118638 w 2118638"/>
              <a:gd name="connsiteY2" fmla="*/ 552520 h 1105039"/>
              <a:gd name="connsiteX3" fmla="*/ 1566119 w 2118638"/>
              <a:gd name="connsiteY3" fmla="*/ 1105039 h 1105039"/>
              <a:gd name="connsiteX4" fmla="*/ 0 w 2118638"/>
              <a:gd name="connsiteY4" fmla="*/ 1105039 h 1105039"/>
              <a:gd name="connsiteX5" fmla="*/ 552520 w 2118638"/>
              <a:gd name="connsiteY5" fmla="*/ 552520 h 1105039"/>
              <a:gd name="connsiteX6" fmla="*/ 0 w 2118638"/>
              <a:gd name="connsiteY6" fmla="*/ 0 h 110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05039">
                <a:moveTo>
                  <a:pt x="0" y="0"/>
                </a:moveTo>
                <a:lnTo>
                  <a:pt x="1566119" y="0"/>
                </a:lnTo>
                <a:lnTo>
                  <a:pt x="2118638" y="552520"/>
                </a:lnTo>
                <a:lnTo>
                  <a:pt x="1566119" y="1105039"/>
                </a:lnTo>
                <a:lnTo>
                  <a:pt x="0" y="1105039"/>
                </a:lnTo>
                <a:lnTo>
                  <a:pt x="552520" y="552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4529" tIns="48006" rIns="576522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0" b="1" kern="1200" dirty="0" smtClean="0">
                <a:solidFill>
                  <a:srgbClr val="FFFF00"/>
                </a:solidFill>
              </a:rPr>
              <a:t>★ </a:t>
            </a:r>
            <a:r>
              <a:rPr lang="ko-KR" altLang="en-US" sz="2200" b="1" kern="1200" dirty="0" err="1" smtClean="0">
                <a:solidFill>
                  <a:srgbClr val="FFFF00"/>
                </a:solidFill>
              </a:rPr>
              <a:t>구현발표</a:t>
            </a:r>
            <a:r>
              <a:rPr lang="ko-KR" altLang="en-US" sz="2200" b="1" dirty="0">
                <a:solidFill>
                  <a:srgbClr val="FFFF00"/>
                </a:solidFill>
              </a:rPr>
              <a:t> </a:t>
            </a:r>
            <a:r>
              <a:rPr lang="ko-KR" altLang="en-US" sz="2200" b="1" dirty="0" smtClean="0">
                <a:solidFill>
                  <a:srgbClr val="FFFF00"/>
                </a:solidFill>
              </a:rPr>
              <a:t>★</a:t>
            </a:r>
            <a:endParaRPr lang="en-US" altLang="ko-KR" sz="2200" b="1" kern="1200" dirty="0">
              <a:solidFill>
                <a:srgbClr val="FFFF00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0" b="1" kern="1200" dirty="0">
                <a:solidFill>
                  <a:srgbClr val="FFFF00"/>
                </a:solidFill>
              </a:rPr>
              <a:t>(</a:t>
            </a:r>
            <a:r>
              <a:rPr lang="en-US" altLang="ko-KR" sz="2200" b="1" kern="1200" dirty="0" smtClean="0">
                <a:solidFill>
                  <a:srgbClr val="FFFF00"/>
                </a:solidFill>
              </a:rPr>
              <a:t>2022.05.27)</a:t>
            </a:r>
            <a:endParaRPr lang="ko-KR" altLang="en-US" sz="2200" b="1" kern="12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0775" y="5005755"/>
            <a:ext cx="243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01543" y="1339482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C000"/>
                </a:solidFill>
              </a:rPr>
              <a:t>중간 발표</a:t>
            </a:r>
            <a:endParaRPr lang="ko-KR" altLang="en-US" sz="3000" b="1" dirty="0">
              <a:solidFill>
                <a:srgbClr val="FFC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1543" y="3911828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C000"/>
                </a:solidFill>
              </a:rPr>
              <a:t>최종 발표</a:t>
            </a:r>
            <a:endParaRPr lang="ko-KR" altLang="en-US" sz="3000" b="1" dirty="0">
              <a:solidFill>
                <a:srgbClr val="FFC000"/>
              </a:solidFill>
            </a:endParaRPr>
          </a:p>
        </p:txBody>
      </p:sp>
      <p:sp>
        <p:nvSpPr>
          <p:cNvPr id="2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6"/>
          <p:cNvSpPr/>
          <p:nvPr/>
        </p:nvSpPr>
        <p:spPr>
          <a:xfrm flipV="1">
            <a:off x="947451" y="3647652"/>
            <a:ext cx="10297098" cy="11068"/>
          </a:xfrm>
          <a:prstGeom prst="line">
            <a:avLst/>
          </a:prstGeom>
          <a:ln w="47625" cap="rnd">
            <a:solidFill>
              <a:schemeClr val="accent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모서리가 둥근 직사각형 19"/>
          <p:cNvSpPr/>
          <p:nvPr/>
        </p:nvSpPr>
        <p:spPr>
          <a:xfrm>
            <a:off x="1035194" y="96398"/>
            <a:ext cx="3484168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629619" y="26497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XXXXXXXXXXXXXXXX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0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02679" y="130032"/>
            <a:ext cx="37325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스 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 </a:t>
            </a:r>
            <a:r>
              <a:rPr lang="ko-KR" altLang="en-US" sz="2800" b="1" u="none" dirty="0" smtClean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구조</a:t>
            </a:r>
            <a:endParaRPr lang="en-US" sz="2800" b="1" u="none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4780" y="131474"/>
            <a:ext cx="4010784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DAO, DTO,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VO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구조</a:t>
            </a:r>
            <a:endParaRPr lang="en-US" altLang="ko-KR" sz="2800" b="1" dirty="0">
              <a:solidFill>
                <a:srgbClr val="0070C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392914" y="1601824"/>
            <a:ext cx="1032151" cy="3732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23900" dirty="0">
                <a:solidFill>
                  <a:schemeClr val="dk1">
                    <a:alpha val="50000"/>
                  </a:schemeClr>
                </a:solidFill>
                <a:latin typeface="서울남산체 L"/>
                <a:ea typeface="서울남산체 L"/>
                <a:cs typeface="Arial"/>
              </a:rPr>
              <a:t>[</a:t>
            </a:r>
            <a:endParaRPr lang="ko-KR" altLang="en-US" sz="23900" dirty="0">
              <a:solidFill>
                <a:schemeClr val="dk1">
                  <a:alpha val="50000"/>
                </a:schemeClr>
              </a:solidFill>
              <a:latin typeface="서울남산체 L"/>
              <a:ea typeface="서울남산체 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05601" y="1602095"/>
            <a:ext cx="1035862" cy="3731632"/>
          </a:xfrm>
          <a:prstGeom prst="rect">
            <a:avLst/>
          </a:prstGeom>
          <a:solidFill>
            <a:srgbClr val="EDE4F7"/>
          </a:solidFill>
          <a:ln>
            <a:solidFill>
              <a:srgbClr val="EDE4F7"/>
            </a:solidFill>
          </a:ln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23900">
                <a:ln w="9525">
                  <a:solidFill>
                    <a:schemeClr val="lt1"/>
                  </a:solidFill>
                </a:ln>
                <a:solidFill>
                  <a:schemeClr val="dk1">
                    <a:alpha val="49000"/>
                  </a:schemeClr>
                </a:solidFill>
                <a:latin typeface="서울남산체 L"/>
                <a:ea typeface="서울남산체 L"/>
                <a:cs typeface="Arial"/>
              </a:rPr>
              <a:t>]</a:t>
            </a:r>
            <a:endParaRPr lang="ko-KR" altLang="en-US" sz="23900">
              <a:ln w="9525">
                <a:solidFill>
                  <a:schemeClr val="lt1"/>
                </a:solidFill>
              </a:ln>
              <a:solidFill>
                <a:schemeClr val="dk1">
                  <a:alpha val="49000"/>
                </a:schemeClr>
              </a:solidFill>
              <a:latin typeface="서울남산체 L"/>
              <a:ea typeface="서울남산체 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9009" y="6255072"/>
            <a:ext cx="5173981" cy="1205855"/>
          </a:xfrm>
          <a:prstGeom prst="rect">
            <a:avLst/>
          </a:prstGeom>
          <a:solidFill>
            <a:srgbClr val="EDE4F7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300" dirty="0">
                <a:solidFill>
                  <a:schemeClr val="dk1">
                    <a:alpha val="50000"/>
                  </a:schemeClr>
                </a:solidFill>
                <a:latin typeface="서울남산체 vert"/>
                <a:ea typeface="서울남산체 vert"/>
              </a:rPr>
              <a:t>감사합니다</a:t>
            </a:r>
            <a:endParaRPr lang="en-US" altLang="ko-KR" sz="7300" dirty="0">
              <a:solidFill>
                <a:schemeClr val="dk1">
                  <a:alpha val="50000"/>
                </a:schemeClr>
              </a:solidFill>
              <a:latin typeface="서울남산체 vert"/>
              <a:ea typeface="서울남산체 vert"/>
            </a:endParaRPr>
          </a:p>
        </p:txBody>
      </p:sp>
      <p:sp>
        <p:nvSpPr>
          <p:cNvPr id="15" name="TextBox 14"/>
          <p:cNvSpPr txBox="1"/>
          <p:nvPr/>
        </p:nvSpPr>
        <p:spPr>
          <a:xfrm rot="10800000">
            <a:off x="2043021" y="1926346"/>
            <a:ext cx="1035862" cy="3731632"/>
          </a:xfrm>
          <a:prstGeom prst="rect">
            <a:avLst/>
          </a:prstGeom>
          <a:solidFill>
            <a:srgbClr val="EDE4F7"/>
          </a:solidFill>
          <a:ln>
            <a:solidFill>
              <a:srgbClr val="EDE4F7"/>
            </a:solidFill>
          </a:ln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23900" dirty="0">
                <a:ln w="9525">
                  <a:solidFill>
                    <a:schemeClr val="lt1"/>
                  </a:solidFill>
                </a:ln>
                <a:solidFill>
                  <a:schemeClr val="dk1">
                    <a:alpha val="49000"/>
                  </a:schemeClr>
                </a:solidFill>
                <a:latin typeface="서울남산체 L"/>
                <a:ea typeface="서울남산체 L"/>
                <a:cs typeface="Arial"/>
              </a:rPr>
              <a:t>]</a:t>
            </a:r>
            <a:endParaRPr lang="ko-KR" altLang="en-US" sz="23900" dirty="0">
              <a:ln w="9525">
                <a:solidFill>
                  <a:schemeClr val="lt1"/>
                </a:solidFill>
              </a:ln>
              <a:solidFill>
                <a:schemeClr val="dk1">
                  <a:alpha val="49000"/>
                </a:schemeClr>
              </a:solidFill>
              <a:latin typeface="서울남산체 L"/>
              <a:ea typeface="서울남산체 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61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9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06112"/>
            <a:ext cx="10944225" cy="53721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7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2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9550" y="878061"/>
            <a:ext cx="1173480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887306" y="96398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일정 관리 </a:t>
            </a: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6" y="919652"/>
            <a:ext cx="9859818" cy="57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0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9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3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7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7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6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5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4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9550" y="878061"/>
            <a:ext cx="1173480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76575" y="4367629"/>
            <a:ext cx="1760484" cy="1944718"/>
            <a:chOff x="1314449" y="2009775"/>
            <a:chExt cx="4067175" cy="40671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49" y="2009775"/>
              <a:ext cx="4067175" cy="40671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3973" y="3105150"/>
              <a:ext cx="1508126" cy="1714500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568" y="4344859"/>
            <a:ext cx="1905516" cy="1905516"/>
          </a:xfrm>
          <a:prstGeom prst="rect">
            <a:avLst/>
          </a:prstGeom>
        </p:spPr>
      </p:pic>
      <p:sp>
        <p:nvSpPr>
          <p:cNvPr id="17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6583214" y="130032"/>
            <a:ext cx="4633028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en-US" altLang="ko-KR" sz="22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POS,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r>
              <a:rPr lang="en-US" altLang="ko-KR" sz="22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, 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r>
              <a:rPr lang="en-US" altLang="ko-KR" sz="22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sz="22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963041" y="1174091"/>
            <a:ext cx="1896740" cy="1505490"/>
            <a:chOff x="4948109" y="1578987"/>
            <a:chExt cx="1766779" cy="14023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6558" y="1849195"/>
              <a:ext cx="458330" cy="45833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48109" y="1578987"/>
              <a:ext cx="1252625" cy="110171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73476" y="2251469"/>
              <a:ext cx="829832" cy="729856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15" y="235142"/>
            <a:ext cx="507808" cy="50780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2073488" y="4421391"/>
            <a:ext cx="1711634" cy="1655730"/>
            <a:chOff x="1752074" y="3792163"/>
            <a:chExt cx="1959072" cy="1895086"/>
          </a:xfrm>
        </p:grpSpPr>
        <p:sp>
          <p:nvSpPr>
            <p:cNvPr id="30" name="타원 29"/>
            <p:cNvSpPr/>
            <p:nvPr/>
          </p:nvSpPr>
          <p:spPr>
            <a:xfrm>
              <a:off x="1752074" y="3792163"/>
              <a:ext cx="1959072" cy="189508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50949" y="3972943"/>
              <a:ext cx="1533524" cy="153352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9" name="직선 화살표 연결선 58"/>
          <p:cNvCxnSpPr/>
          <p:nvPr/>
        </p:nvCxnSpPr>
        <p:spPr>
          <a:xfrm flipV="1">
            <a:off x="3476625" y="2800350"/>
            <a:ext cx="1902493" cy="1629250"/>
          </a:xfrm>
          <a:prstGeom prst="straightConnector1">
            <a:avLst/>
          </a:prstGeom>
          <a:ln w="127000" cap="rnd">
            <a:solidFill>
              <a:srgbClr val="75E6F7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2" idx="0"/>
          </p:cNvCxnSpPr>
          <p:nvPr/>
        </p:nvCxnSpPr>
        <p:spPr>
          <a:xfrm flipH="1" flipV="1">
            <a:off x="6244266" y="2886510"/>
            <a:ext cx="12551" cy="1481119"/>
          </a:xfrm>
          <a:prstGeom prst="straightConnector1">
            <a:avLst/>
          </a:prstGeom>
          <a:ln w="127000" cap="rnd">
            <a:solidFill>
              <a:srgbClr val="00B0F0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H="1" flipV="1">
            <a:off x="7052197" y="2800350"/>
            <a:ext cx="1939403" cy="1629250"/>
          </a:xfrm>
          <a:prstGeom prst="straightConnector1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887306" y="96398"/>
            <a:ext cx="4141894" cy="545431"/>
          </a:xfrm>
          <a:prstGeom prst="roundRect">
            <a:avLst>
              <a:gd name="adj" fmla="val 5000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3919"/>
              </a:lnSpc>
            </a:pP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시스템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구성도 </a:t>
            </a: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39" y="1311959"/>
            <a:ext cx="1822158" cy="1202624"/>
          </a:xfrm>
          <a:prstGeom prst="rect">
            <a:avLst/>
          </a:prstGeom>
          <a:ln w="44450" cmpd="sng">
            <a:solidFill>
              <a:schemeClr val="tx1">
                <a:alpha val="0"/>
              </a:schemeClr>
            </a:solidFill>
          </a:ln>
          <a:effectLst/>
        </p:spPr>
      </p:pic>
      <p:cxnSp>
        <p:nvCxnSpPr>
          <p:cNvPr id="93" name="직선 화살표 연결선 92"/>
          <p:cNvCxnSpPr/>
          <p:nvPr/>
        </p:nvCxnSpPr>
        <p:spPr>
          <a:xfrm flipH="1">
            <a:off x="7221690" y="2091610"/>
            <a:ext cx="1484160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7326498" y="1727750"/>
            <a:ext cx="1438053" cy="1427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9440129" y="267405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DB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403238" y="612768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ko-KR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571669" y="61896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앱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9192328" y="61594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489374" y="2489392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POS </a:t>
            </a:r>
            <a:r>
              <a:rPr lang="ko-KR" altLang="en-US" dirty="0" smtClean="0"/>
              <a:t>관리기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540553" y="94521"/>
            <a:ext cx="424029" cy="477323"/>
            <a:chOff x="11340855" y="58924"/>
            <a:chExt cx="424029" cy="47732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90474" y="229382"/>
              <a:ext cx="74410" cy="7441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340855" y="200237"/>
              <a:ext cx="336010" cy="33601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01554" y="129585"/>
              <a:ext cx="103546" cy="10354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65717" y="58924"/>
              <a:ext cx="135837" cy="13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2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3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6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860</Words>
  <Application>Microsoft Office PowerPoint</Application>
  <PresentationFormat>와이드스크린</PresentationFormat>
  <Paragraphs>293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8" baseType="lpstr">
      <vt:lpstr>Adobe 고딕 Std B</vt:lpstr>
      <vt:lpstr>Arita Buri Medium Bold</vt:lpstr>
      <vt:lpstr>Pattaya</vt:lpstr>
      <vt:lpstr>Source Han Sans KR Normal Bold</vt:lpstr>
      <vt:lpstr>굴림</vt:lpstr>
      <vt:lpstr>바탕</vt:lpstr>
      <vt:lpstr>서울남산체 L</vt:lpstr>
      <vt:lpstr>서울남산체 vert</vt:lpstr>
      <vt:lpstr>Arial</vt:lpstr>
      <vt:lpstr>Arial Black</vt:lpstr>
      <vt:lpstr>Arial Rounded MT Bold</vt:lpstr>
      <vt:lpstr>Times New Roman</vt:lpstr>
      <vt:lpstr>Verdana</vt:lpstr>
      <vt:lpstr>맑은 고딕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736</dc:creator>
  <cp:lastModifiedBy>MYCOM</cp:lastModifiedBy>
  <cp:revision>183</cp:revision>
  <dcterms:created xsi:type="dcterms:W3CDTF">2022-05-16T03:13:46Z</dcterms:created>
  <dcterms:modified xsi:type="dcterms:W3CDTF">2022-05-27T01:43:13Z</dcterms:modified>
</cp:coreProperties>
</file>